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27"/>
  </p:notesMasterIdLst>
  <p:sldIdLst>
    <p:sldId id="256" r:id="rId5"/>
    <p:sldId id="276" r:id="rId6"/>
    <p:sldId id="257" r:id="rId7"/>
    <p:sldId id="275" r:id="rId8"/>
    <p:sldId id="274" r:id="rId9"/>
    <p:sldId id="258" r:id="rId10"/>
    <p:sldId id="270" r:id="rId11"/>
    <p:sldId id="259" r:id="rId12"/>
    <p:sldId id="268" r:id="rId13"/>
    <p:sldId id="271" r:id="rId14"/>
    <p:sldId id="396" r:id="rId15"/>
    <p:sldId id="453" r:id="rId16"/>
    <p:sldId id="262" r:id="rId17"/>
    <p:sldId id="394" r:id="rId18"/>
    <p:sldId id="457" r:id="rId19"/>
    <p:sldId id="393" r:id="rId20"/>
    <p:sldId id="317" r:id="rId21"/>
    <p:sldId id="395" r:id="rId22"/>
    <p:sldId id="460" r:id="rId23"/>
    <p:sldId id="461" r:id="rId24"/>
    <p:sldId id="462" r:id="rId25"/>
    <p:sldId id="272" r:id="rId26"/>
  </p:sldIdLst>
  <p:sldSz cx="9144000" cy="6858000" type="screen4x3"/>
  <p:notesSz cx="6858000" cy="9144000"/>
  <p:custDataLst>
    <p:tags r:id="rId28"/>
  </p:custDataLst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262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75686" autoAdjust="0"/>
  </p:normalViewPr>
  <p:slideViewPr>
    <p:cSldViewPr>
      <p:cViewPr varScale="1">
        <p:scale>
          <a:sx n="123" d="100"/>
          <a:sy n="123" d="100"/>
        </p:scale>
        <p:origin x="2850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gs" Target="tags/tag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n Blucher" userId="27f0c31f-4a25-4d86-a5af-14604efb339e" providerId="ADAL" clId="{3725209F-2611-40F7-B7AA-D3C8737A6A69}"/>
    <pc:docChg chg="modSld">
      <pc:chgData name="Dan Blucher" userId="27f0c31f-4a25-4d86-a5af-14604efb339e" providerId="ADAL" clId="{3725209F-2611-40F7-B7AA-D3C8737A6A69}" dt="2019-06-03T09:32:59.659" v="1" actId="20577"/>
      <pc:docMkLst>
        <pc:docMk/>
      </pc:docMkLst>
      <pc:sldChg chg="modSp">
        <pc:chgData name="Dan Blucher" userId="27f0c31f-4a25-4d86-a5af-14604efb339e" providerId="ADAL" clId="{3725209F-2611-40F7-B7AA-D3C8737A6A69}" dt="2019-06-03T09:32:59.659" v="1" actId="20577"/>
        <pc:sldMkLst>
          <pc:docMk/>
          <pc:sldMk cId="2367553336" sldId="256"/>
        </pc:sldMkLst>
        <pc:spChg chg="mod">
          <ac:chgData name="Dan Blucher" userId="27f0c31f-4a25-4d86-a5af-14604efb339e" providerId="ADAL" clId="{3725209F-2611-40F7-B7AA-D3C8737A6A69}" dt="2019-06-03T09:32:59.659" v="1" actId="20577"/>
          <ac:spMkLst>
            <pc:docMk/>
            <pc:sldMk cId="2367553336" sldId="256"/>
            <ac:spMk id="3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E8ADD6-51E5-452D-BE65-AF77B0F4F827}" type="datetimeFigureOut">
              <a:rPr lang="sv-SE" smtClean="0"/>
              <a:t>2019-06-03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0685DF-5A59-4C4D-8113-3D3444FE690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253544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 err="1"/>
              <a:t>Tämä</a:t>
            </a:r>
            <a:r>
              <a:rPr lang="sv-SE" dirty="0"/>
              <a:t> </a:t>
            </a:r>
            <a:r>
              <a:rPr lang="sv-SE" dirty="0" err="1"/>
              <a:t>materiaali</a:t>
            </a:r>
            <a:r>
              <a:rPr lang="sv-SE" dirty="0"/>
              <a:t> </a:t>
            </a:r>
            <a:r>
              <a:rPr lang="sv-SE" dirty="0" err="1"/>
              <a:t>käydään</a:t>
            </a:r>
            <a:r>
              <a:rPr lang="sv-SE" dirty="0"/>
              <a:t> </a:t>
            </a:r>
            <a:r>
              <a:rPr lang="sv-SE" dirty="0" err="1"/>
              <a:t>läpi</a:t>
            </a:r>
            <a:r>
              <a:rPr lang="sv-SE" dirty="0"/>
              <a:t> </a:t>
            </a:r>
            <a:r>
              <a:rPr lang="sv-SE" dirty="0" err="1"/>
              <a:t>Lean</a:t>
            </a:r>
            <a:r>
              <a:rPr lang="sv-SE" dirty="0"/>
              <a:t> Basic –</a:t>
            </a:r>
            <a:r>
              <a:rPr lang="sv-SE" dirty="0" err="1"/>
              <a:t>koulutuksen</a:t>
            </a:r>
            <a:r>
              <a:rPr lang="sv-SE" dirty="0"/>
              <a:t> </a:t>
            </a:r>
            <a:r>
              <a:rPr lang="sv-SE" dirty="0" err="1"/>
              <a:t>aloitustapaamisessa</a:t>
            </a:r>
            <a:r>
              <a:rPr lang="sv-SE" dirty="0"/>
              <a:t>. </a:t>
            </a:r>
            <a:r>
              <a:rPr lang="sv-SE" dirty="0" err="1"/>
              <a:t>Kouluttajan</a:t>
            </a:r>
            <a:r>
              <a:rPr lang="sv-SE" dirty="0"/>
              <a:t> </a:t>
            </a:r>
            <a:r>
              <a:rPr lang="sv-SE" dirty="0" err="1"/>
              <a:t>tehtävä</a:t>
            </a:r>
            <a:r>
              <a:rPr lang="sv-SE" dirty="0"/>
              <a:t> on </a:t>
            </a:r>
            <a:r>
              <a:rPr lang="sv-SE" dirty="0" err="1"/>
              <a:t>muokata</a:t>
            </a:r>
            <a:r>
              <a:rPr lang="sv-SE" dirty="0"/>
              <a:t> </a:t>
            </a:r>
            <a:r>
              <a:rPr lang="sv-SE" dirty="0" err="1"/>
              <a:t>materiaalia</a:t>
            </a:r>
            <a:r>
              <a:rPr lang="sv-SE" dirty="0"/>
              <a:t> </a:t>
            </a:r>
            <a:r>
              <a:rPr lang="sv-SE" dirty="0" err="1"/>
              <a:t>oman</a:t>
            </a:r>
            <a:r>
              <a:rPr lang="sv-SE" dirty="0"/>
              <a:t> </a:t>
            </a:r>
            <a:r>
              <a:rPr lang="sv-SE" dirty="0" err="1"/>
              <a:t>organisaation</a:t>
            </a:r>
            <a:r>
              <a:rPr lang="sv-SE" dirty="0"/>
              <a:t> </a:t>
            </a:r>
            <a:r>
              <a:rPr lang="sv-SE" dirty="0" err="1"/>
              <a:t>tilanteeseen</a:t>
            </a:r>
            <a:r>
              <a:rPr lang="sv-SE" dirty="0"/>
              <a:t> </a:t>
            </a:r>
            <a:r>
              <a:rPr lang="sv-SE" dirty="0" err="1"/>
              <a:t>paremmin</a:t>
            </a:r>
            <a:r>
              <a:rPr lang="sv-SE" dirty="0"/>
              <a:t> </a:t>
            </a:r>
            <a:r>
              <a:rPr lang="sv-SE" dirty="0" err="1"/>
              <a:t>sopivaksi</a:t>
            </a:r>
            <a:r>
              <a:rPr lang="sv-SE" dirty="0"/>
              <a:t>. 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0685DF-5A59-4C4D-8113-3D3444FE6909}" type="slidenum">
              <a:rPr lang="sv-SE" smtClean="0"/>
              <a:t>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924368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/>
              <a:t>Jos </a:t>
            </a:r>
            <a:r>
              <a:rPr lang="sv-SE" dirty="0" err="1"/>
              <a:t>päivämäärät</a:t>
            </a:r>
            <a:r>
              <a:rPr lang="sv-SE" dirty="0"/>
              <a:t> on jo </a:t>
            </a:r>
            <a:r>
              <a:rPr lang="sv-SE" dirty="0" err="1"/>
              <a:t>päätetty</a:t>
            </a:r>
            <a:r>
              <a:rPr lang="sv-SE" dirty="0"/>
              <a:t>, </a:t>
            </a:r>
            <a:r>
              <a:rPr lang="sv-SE" dirty="0" err="1"/>
              <a:t>päivitä</a:t>
            </a:r>
            <a:r>
              <a:rPr lang="sv-SE" dirty="0"/>
              <a:t> </a:t>
            </a:r>
            <a:r>
              <a:rPr lang="sv-SE" dirty="0" err="1"/>
              <a:t>tiedot</a:t>
            </a:r>
            <a:r>
              <a:rPr lang="sv-SE" dirty="0"/>
              <a:t> </a:t>
            </a:r>
            <a:r>
              <a:rPr lang="sv-SE" dirty="0" err="1"/>
              <a:t>tälle</a:t>
            </a:r>
            <a:r>
              <a:rPr lang="sv-SE" dirty="0"/>
              <a:t> </a:t>
            </a:r>
            <a:r>
              <a:rPr lang="sv-SE" dirty="0" err="1"/>
              <a:t>sivulle</a:t>
            </a:r>
            <a:r>
              <a:rPr lang="sv-SE" dirty="0"/>
              <a:t>. </a:t>
            </a:r>
            <a:r>
              <a:rPr lang="sv-SE" dirty="0" err="1"/>
              <a:t>Näin</a:t>
            </a:r>
            <a:r>
              <a:rPr lang="sv-SE" dirty="0"/>
              <a:t> </a:t>
            </a:r>
            <a:r>
              <a:rPr lang="sv-SE" dirty="0" err="1"/>
              <a:t>ikään</a:t>
            </a:r>
            <a:r>
              <a:rPr lang="sv-SE" dirty="0"/>
              <a:t> </a:t>
            </a:r>
            <a:r>
              <a:rPr lang="sv-SE" dirty="0" err="1"/>
              <a:t>kuin</a:t>
            </a:r>
            <a:r>
              <a:rPr lang="sv-SE" dirty="0"/>
              <a:t> </a:t>
            </a:r>
            <a:r>
              <a:rPr lang="sv-SE" dirty="0" err="1"/>
              <a:t>kerrataan</a:t>
            </a:r>
            <a:r>
              <a:rPr lang="sv-SE" dirty="0"/>
              <a:t> </a:t>
            </a:r>
            <a:r>
              <a:rPr lang="sv-SE" dirty="0" err="1"/>
              <a:t>koulutuksen</a:t>
            </a:r>
            <a:r>
              <a:rPr lang="sv-SE" dirty="0"/>
              <a:t> </a:t>
            </a:r>
            <a:r>
              <a:rPr lang="sv-SE" dirty="0" err="1"/>
              <a:t>aikataulu</a:t>
            </a:r>
            <a:r>
              <a:rPr lang="sv-SE" dirty="0"/>
              <a:t>. Jos </a:t>
            </a:r>
            <a:r>
              <a:rPr lang="sv-SE" dirty="0" err="1"/>
              <a:t>päiviä</a:t>
            </a:r>
            <a:r>
              <a:rPr lang="sv-SE" dirty="0"/>
              <a:t> </a:t>
            </a:r>
            <a:r>
              <a:rPr lang="sv-SE" dirty="0" err="1"/>
              <a:t>ei</a:t>
            </a:r>
            <a:r>
              <a:rPr lang="sv-SE" dirty="0"/>
              <a:t> </a:t>
            </a:r>
            <a:r>
              <a:rPr lang="sv-SE" dirty="0" err="1"/>
              <a:t>ole</a:t>
            </a:r>
            <a:r>
              <a:rPr lang="sv-SE" dirty="0"/>
              <a:t> </a:t>
            </a:r>
            <a:r>
              <a:rPr lang="sv-SE" dirty="0" err="1"/>
              <a:t>vielä</a:t>
            </a:r>
            <a:r>
              <a:rPr lang="sv-SE" dirty="0"/>
              <a:t> </a:t>
            </a:r>
            <a:r>
              <a:rPr lang="sv-SE" dirty="0" err="1"/>
              <a:t>sovittu</a:t>
            </a:r>
            <a:r>
              <a:rPr lang="sv-SE" dirty="0"/>
              <a:t>, </a:t>
            </a:r>
            <a:r>
              <a:rPr lang="sv-SE" dirty="0" err="1"/>
              <a:t>tehkää</a:t>
            </a:r>
            <a:r>
              <a:rPr lang="sv-SE" dirty="0"/>
              <a:t> </a:t>
            </a:r>
            <a:r>
              <a:rPr lang="sv-SE" dirty="0" err="1"/>
              <a:t>tämä</a:t>
            </a:r>
            <a:r>
              <a:rPr lang="sv-SE" dirty="0"/>
              <a:t> </a:t>
            </a:r>
            <a:r>
              <a:rPr lang="sv-SE" dirty="0" err="1"/>
              <a:t>nyt</a:t>
            </a:r>
            <a:r>
              <a:rPr lang="sv-SE" dirty="0"/>
              <a:t> </a:t>
            </a:r>
            <a:r>
              <a:rPr lang="sv-SE" dirty="0" err="1"/>
              <a:t>kun</a:t>
            </a:r>
            <a:r>
              <a:rPr lang="sv-SE" dirty="0"/>
              <a:t> </a:t>
            </a:r>
            <a:r>
              <a:rPr lang="sv-SE" dirty="0" err="1"/>
              <a:t>olette</a:t>
            </a:r>
            <a:r>
              <a:rPr lang="sv-SE" dirty="0"/>
              <a:t> </a:t>
            </a:r>
            <a:r>
              <a:rPr lang="sv-SE" dirty="0" err="1"/>
              <a:t>kaikki</a:t>
            </a:r>
            <a:r>
              <a:rPr lang="sv-SE" dirty="0"/>
              <a:t> </a:t>
            </a:r>
            <a:r>
              <a:rPr lang="sv-SE" dirty="0" err="1"/>
              <a:t>koolla</a:t>
            </a:r>
            <a:r>
              <a:rPr lang="sv-SE" dirty="0"/>
              <a:t>. 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0685DF-5A59-4C4D-8113-3D3444FE6909}" type="slidenum">
              <a:rPr lang="sv-SE" smtClean="0"/>
              <a:t>12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357717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 err="1"/>
              <a:t>Kirjoita</a:t>
            </a:r>
            <a:r>
              <a:rPr lang="sv-SE" dirty="0"/>
              <a:t> </a:t>
            </a:r>
            <a:r>
              <a:rPr lang="sv-SE" dirty="0" err="1"/>
              <a:t>tälle</a:t>
            </a:r>
            <a:r>
              <a:rPr lang="sv-SE" dirty="0"/>
              <a:t> kalvolle </a:t>
            </a:r>
            <a:r>
              <a:rPr lang="sv-SE" dirty="0" err="1"/>
              <a:t>kouluttajan</a:t>
            </a:r>
            <a:r>
              <a:rPr lang="sv-SE" dirty="0"/>
              <a:t> </a:t>
            </a:r>
            <a:r>
              <a:rPr lang="sv-SE" dirty="0" err="1"/>
              <a:t>omat</a:t>
            </a:r>
            <a:r>
              <a:rPr lang="sv-SE" dirty="0"/>
              <a:t>, </a:t>
            </a:r>
            <a:r>
              <a:rPr lang="sv-SE" dirty="0" err="1"/>
              <a:t>erityiset</a:t>
            </a:r>
            <a:r>
              <a:rPr lang="sv-SE" dirty="0"/>
              <a:t> </a:t>
            </a:r>
            <a:r>
              <a:rPr lang="sv-SE" dirty="0" err="1"/>
              <a:t>tehtävän</a:t>
            </a:r>
            <a:r>
              <a:rPr lang="sv-SE" dirty="0"/>
              <a:t> </a:t>
            </a:r>
            <a:r>
              <a:rPr lang="sv-SE" dirty="0" err="1"/>
              <a:t>koulutuksen</a:t>
            </a:r>
            <a:r>
              <a:rPr lang="sv-SE" dirty="0"/>
              <a:t> </a:t>
            </a:r>
            <a:r>
              <a:rPr lang="sv-SE" dirty="0" err="1"/>
              <a:t>aikana</a:t>
            </a:r>
            <a:r>
              <a:rPr lang="sv-SE" dirty="0"/>
              <a:t>. 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0685DF-5A59-4C4D-8113-3D3444FE6909}" type="slidenum">
              <a:rPr lang="sv-SE" smtClean="0"/>
              <a:t>13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655518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 err="1"/>
              <a:t>Jotta</a:t>
            </a:r>
            <a:r>
              <a:rPr lang="sv-SE" dirty="0"/>
              <a:t> </a:t>
            </a:r>
            <a:r>
              <a:rPr lang="sv-SE" dirty="0" err="1"/>
              <a:t>koulutuksesta</a:t>
            </a:r>
            <a:r>
              <a:rPr lang="sv-SE" dirty="0"/>
              <a:t> </a:t>
            </a:r>
            <a:r>
              <a:rPr lang="sv-SE" dirty="0" err="1"/>
              <a:t>tulisi</a:t>
            </a:r>
            <a:r>
              <a:rPr lang="sv-SE" dirty="0"/>
              <a:t> </a:t>
            </a:r>
            <a:r>
              <a:rPr lang="sv-SE" dirty="0" err="1"/>
              <a:t>niin</a:t>
            </a:r>
            <a:r>
              <a:rPr lang="sv-SE" dirty="0"/>
              <a:t> </a:t>
            </a:r>
            <a:r>
              <a:rPr lang="sv-SE" dirty="0" err="1"/>
              <a:t>hyvä</a:t>
            </a:r>
            <a:r>
              <a:rPr lang="sv-SE" dirty="0"/>
              <a:t> </a:t>
            </a:r>
            <a:r>
              <a:rPr lang="sv-SE" dirty="0" err="1"/>
              <a:t>kuin</a:t>
            </a:r>
            <a:r>
              <a:rPr lang="sv-SE" dirty="0"/>
              <a:t> </a:t>
            </a:r>
            <a:r>
              <a:rPr lang="sv-SE" dirty="0" err="1"/>
              <a:t>mahdollista</a:t>
            </a:r>
            <a:r>
              <a:rPr lang="sv-SE" dirty="0"/>
              <a:t>, on </a:t>
            </a:r>
            <a:r>
              <a:rPr lang="sv-SE" dirty="0" err="1"/>
              <a:t>ehdottoman</a:t>
            </a:r>
            <a:r>
              <a:rPr lang="sv-SE" dirty="0"/>
              <a:t> </a:t>
            </a:r>
            <a:r>
              <a:rPr lang="sv-SE" dirty="0" err="1"/>
              <a:t>tärkeää</a:t>
            </a:r>
            <a:r>
              <a:rPr lang="sv-SE" dirty="0"/>
              <a:t> </a:t>
            </a:r>
            <a:r>
              <a:rPr lang="sv-SE" dirty="0" err="1"/>
              <a:t>että</a:t>
            </a:r>
            <a:r>
              <a:rPr lang="sv-SE" dirty="0"/>
              <a:t> </a:t>
            </a:r>
            <a:r>
              <a:rPr lang="sv-SE" dirty="0" err="1"/>
              <a:t>tilaisuuksille</a:t>
            </a:r>
            <a:r>
              <a:rPr lang="sv-SE" dirty="0"/>
              <a:t> </a:t>
            </a:r>
            <a:r>
              <a:rPr lang="sv-SE" dirty="0" err="1"/>
              <a:t>luodaan</a:t>
            </a:r>
            <a:r>
              <a:rPr lang="sv-SE" dirty="0"/>
              <a:t> </a:t>
            </a:r>
            <a:r>
              <a:rPr lang="sv-SE" dirty="0" err="1"/>
              <a:t>pelisäännöt</a:t>
            </a:r>
            <a:r>
              <a:rPr lang="sv-SE" dirty="0"/>
              <a:t>. Jos </a:t>
            </a:r>
            <a:r>
              <a:rPr lang="sv-SE" dirty="0" err="1"/>
              <a:t>teillä</a:t>
            </a:r>
            <a:r>
              <a:rPr lang="sv-SE" dirty="0"/>
              <a:t> on jo </a:t>
            </a:r>
            <a:r>
              <a:rPr lang="sv-SE" dirty="0" err="1"/>
              <a:t>olemassa</a:t>
            </a:r>
            <a:r>
              <a:rPr lang="sv-SE" dirty="0"/>
              <a:t> </a:t>
            </a:r>
            <a:r>
              <a:rPr lang="sv-SE" dirty="0" err="1"/>
              <a:t>olevat</a:t>
            </a:r>
            <a:r>
              <a:rPr lang="sv-SE" dirty="0"/>
              <a:t> </a:t>
            </a:r>
            <a:r>
              <a:rPr lang="sv-SE" dirty="0" err="1"/>
              <a:t>pelisäännöt</a:t>
            </a:r>
            <a:r>
              <a:rPr lang="sv-SE" dirty="0"/>
              <a:t> </a:t>
            </a:r>
            <a:r>
              <a:rPr lang="sv-SE" dirty="0" err="1"/>
              <a:t>kokouksille</a:t>
            </a:r>
            <a:r>
              <a:rPr lang="sv-SE" dirty="0"/>
              <a:t>, </a:t>
            </a:r>
            <a:r>
              <a:rPr lang="sv-SE" dirty="0" err="1"/>
              <a:t>käyttäkää</a:t>
            </a:r>
            <a:r>
              <a:rPr lang="sv-SE" dirty="0"/>
              <a:t> </a:t>
            </a:r>
            <a:r>
              <a:rPr lang="sv-SE" dirty="0" err="1"/>
              <a:t>mieluusti</a:t>
            </a:r>
            <a:r>
              <a:rPr lang="sv-SE" dirty="0"/>
              <a:t> </a:t>
            </a:r>
            <a:r>
              <a:rPr lang="sv-SE" dirty="0" err="1"/>
              <a:t>niitä</a:t>
            </a:r>
            <a:r>
              <a:rPr lang="sv-SE" dirty="0"/>
              <a:t>. </a:t>
            </a:r>
            <a:r>
              <a:rPr lang="sv-SE" dirty="0" err="1"/>
              <a:t>Mikäli</a:t>
            </a:r>
            <a:r>
              <a:rPr lang="sv-SE" dirty="0"/>
              <a:t> </a:t>
            </a:r>
            <a:r>
              <a:rPr lang="sv-SE" dirty="0" err="1"/>
              <a:t>pelisäännöt</a:t>
            </a:r>
            <a:r>
              <a:rPr lang="sv-SE" dirty="0"/>
              <a:t> </a:t>
            </a:r>
            <a:r>
              <a:rPr lang="sv-SE" dirty="0" err="1"/>
              <a:t>ovat</a:t>
            </a:r>
            <a:r>
              <a:rPr lang="sv-SE" dirty="0"/>
              <a:t> jo </a:t>
            </a:r>
            <a:r>
              <a:rPr lang="sv-SE" dirty="0" err="1"/>
              <a:t>olemassa</a:t>
            </a:r>
            <a:r>
              <a:rPr lang="sv-SE" dirty="0"/>
              <a:t>, </a:t>
            </a:r>
            <a:r>
              <a:rPr lang="sv-SE" dirty="0" err="1"/>
              <a:t>lisää</a:t>
            </a:r>
            <a:r>
              <a:rPr lang="sv-SE" dirty="0"/>
              <a:t> </a:t>
            </a:r>
            <a:r>
              <a:rPr lang="sv-SE" dirty="0" err="1"/>
              <a:t>ne</a:t>
            </a:r>
            <a:r>
              <a:rPr lang="sv-SE" dirty="0"/>
              <a:t> </a:t>
            </a:r>
            <a:r>
              <a:rPr lang="sv-SE" dirty="0" err="1"/>
              <a:t>tähän</a:t>
            </a:r>
            <a:r>
              <a:rPr lang="sv-SE" dirty="0"/>
              <a:t> </a:t>
            </a:r>
            <a:r>
              <a:rPr lang="sv-SE" dirty="0" err="1"/>
              <a:t>kalvosarjaan</a:t>
            </a:r>
            <a:r>
              <a:rPr lang="sv-SE" dirty="0"/>
              <a:t> ja </a:t>
            </a:r>
            <a:r>
              <a:rPr lang="sv-SE" dirty="0" err="1"/>
              <a:t>poista</a:t>
            </a:r>
            <a:r>
              <a:rPr lang="sv-SE" dirty="0"/>
              <a:t> </a:t>
            </a:r>
            <a:r>
              <a:rPr lang="sv-SE" dirty="0" err="1"/>
              <a:t>sivut</a:t>
            </a:r>
            <a:r>
              <a:rPr lang="sv-SE" dirty="0"/>
              <a:t> 14-19. 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0685DF-5A59-4C4D-8113-3D3444FE6909}" type="slidenum">
              <a:rPr lang="sv-SE" smtClean="0"/>
              <a:t>14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532255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 err="1"/>
              <a:t>Tällä</a:t>
            </a:r>
            <a:r>
              <a:rPr lang="sv-SE" dirty="0"/>
              <a:t> </a:t>
            </a:r>
            <a:r>
              <a:rPr lang="sv-SE" dirty="0" err="1"/>
              <a:t>sivulla</a:t>
            </a:r>
            <a:r>
              <a:rPr lang="sv-SE" dirty="0"/>
              <a:t> on </a:t>
            </a:r>
            <a:r>
              <a:rPr lang="sv-SE" dirty="0" err="1"/>
              <a:t>esimerkki</a:t>
            </a:r>
            <a:r>
              <a:rPr lang="sv-SE" dirty="0"/>
              <a:t> </a:t>
            </a:r>
            <a:r>
              <a:rPr lang="sv-SE" dirty="0" err="1"/>
              <a:t>yrityksen</a:t>
            </a:r>
            <a:r>
              <a:rPr lang="sv-SE" dirty="0"/>
              <a:t> </a:t>
            </a:r>
            <a:r>
              <a:rPr lang="sv-SE" dirty="0" err="1"/>
              <a:t>luomista</a:t>
            </a:r>
            <a:r>
              <a:rPr lang="sv-SE" dirty="0"/>
              <a:t> </a:t>
            </a:r>
            <a:r>
              <a:rPr lang="sv-SE" dirty="0" err="1"/>
              <a:t>pelisäännöistä</a:t>
            </a:r>
            <a:r>
              <a:rPr lang="sv-SE" dirty="0"/>
              <a:t>, </a:t>
            </a:r>
            <a:r>
              <a:rPr lang="sv-SE" dirty="0" err="1"/>
              <a:t>joiden</a:t>
            </a:r>
            <a:r>
              <a:rPr lang="sv-SE" dirty="0"/>
              <a:t> </a:t>
            </a:r>
            <a:r>
              <a:rPr lang="sv-SE" dirty="0" err="1"/>
              <a:t>tarkoitus</a:t>
            </a:r>
            <a:r>
              <a:rPr lang="sv-SE" dirty="0"/>
              <a:t> </a:t>
            </a:r>
            <a:r>
              <a:rPr lang="sv-SE" dirty="0" err="1"/>
              <a:t>oli</a:t>
            </a:r>
            <a:r>
              <a:rPr lang="sv-SE" dirty="0"/>
              <a:t> </a:t>
            </a:r>
            <a:r>
              <a:rPr lang="sv-SE" dirty="0" err="1"/>
              <a:t>ohjata</a:t>
            </a:r>
            <a:r>
              <a:rPr lang="sv-SE" dirty="0"/>
              <a:t> </a:t>
            </a:r>
            <a:r>
              <a:rPr lang="sv-SE" dirty="0" err="1"/>
              <a:t>koulutukseen</a:t>
            </a:r>
            <a:r>
              <a:rPr lang="sv-SE" dirty="0"/>
              <a:t> </a:t>
            </a:r>
            <a:r>
              <a:rPr lang="sv-SE" dirty="0" err="1"/>
              <a:t>osallistujia</a:t>
            </a:r>
            <a:r>
              <a:rPr lang="sv-SE" dirty="0"/>
              <a:t> </a:t>
            </a:r>
            <a:r>
              <a:rPr lang="sv-SE" dirty="0" err="1"/>
              <a:t>käyttäytymään</a:t>
            </a:r>
            <a:r>
              <a:rPr lang="sv-SE" dirty="0"/>
              <a:t> </a:t>
            </a:r>
            <a:r>
              <a:rPr lang="sv-SE" dirty="0" err="1"/>
              <a:t>tietyllä</a:t>
            </a:r>
            <a:r>
              <a:rPr lang="sv-SE" dirty="0"/>
              <a:t> </a:t>
            </a:r>
            <a:r>
              <a:rPr lang="sv-SE" dirty="0" err="1"/>
              <a:t>lailla</a:t>
            </a:r>
            <a:r>
              <a:rPr lang="sv-SE" dirty="0"/>
              <a:t>. </a:t>
            </a:r>
            <a:r>
              <a:rPr lang="sv-SE" dirty="0" err="1"/>
              <a:t>Pelisäännöt</a:t>
            </a:r>
            <a:r>
              <a:rPr lang="sv-SE" dirty="0"/>
              <a:t> on </a:t>
            </a:r>
            <a:r>
              <a:rPr lang="sv-SE" dirty="0" err="1"/>
              <a:t>kehystetty</a:t>
            </a:r>
            <a:r>
              <a:rPr lang="sv-SE" dirty="0"/>
              <a:t> ja </a:t>
            </a:r>
            <a:r>
              <a:rPr lang="sv-SE" dirty="0" err="1"/>
              <a:t>kiinnitetty</a:t>
            </a:r>
            <a:r>
              <a:rPr lang="sv-SE" dirty="0"/>
              <a:t> </a:t>
            </a:r>
            <a:r>
              <a:rPr lang="sv-SE" dirty="0" err="1"/>
              <a:t>seinälle</a:t>
            </a:r>
            <a:r>
              <a:rPr lang="sv-SE" dirty="0"/>
              <a:t>. </a:t>
            </a:r>
            <a:r>
              <a:rPr lang="sv-SE" dirty="0" err="1"/>
              <a:t>Pelisäännöt</a:t>
            </a:r>
            <a:r>
              <a:rPr lang="sv-SE" dirty="0"/>
              <a:t> </a:t>
            </a:r>
            <a:r>
              <a:rPr lang="sv-SE" dirty="0" err="1"/>
              <a:t>käydään</a:t>
            </a:r>
            <a:r>
              <a:rPr lang="sv-SE" dirty="0"/>
              <a:t> </a:t>
            </a:r>
            <a:r>
              <a:rPr lang="sv-SE" dirty="0" err="1"/>
              <a:t>läpi</a:t>
            </a:r>
            <a:r>
              <a:rPr lang="sv-SE" dirty="0"/>
              <a:t> </a:t>
            </a:r>
            <a:r>
              <a:rPr lang="sv-SE" dirty="0" err="1"/>
              <a:t>jokaisen</a:t>
            </a:r>
            <a:r>
              <a:rPr lang="sv-SE" dirty="0"/>
              <a:t> </a:t>
            </a:r>
            <a:r>
              <a:rPr lang="sv-SE" dirty="0" err="1"/>
              <a:t>koulutustilaisuuden</a:t>
            </a:r>
            <a:r>
              <a:rPr lang="sv-SE" dirty="0"/>
              <a:t> </a:t>
            </a:r>
            <a:r>
              <a:rPr lang="sv-SE" dirty="0" err="1"/>
              <a:t>alussa</a:t>
            </a:r>
            <a:r>
              <a:rPr lang="sv-SE" dirty="0"/>
              <a:t>. </a:t>
            </a:r>
            <a:r>
              <a:rPr lang="sv-SE" dirty="0" err="1"/>
              <a:t>Lopussa</a:t>
            </a:r>
            <a:r>
              <a:rPr lang="sv-SE" dirty="0"/>
              <a:t> </a:t>
            </a:r>
            <a:r>
              <a:rPr lang="sv-SE" dirty="0" err="1"/>
              <a:t>pohditaan</a:t>
            </a:r>
            <a:r>
              <a:rPr lang="sv-SE" dirty="0"/>
              <a:t>, </a:t>
            </a:r>
            <a:r>
              <a:rPr lang="sv-SE" dirty="0" err="1"/>
              <a:t>kuinka</a:t>
            </a:r>
            <a:r>
              <a:rPr lang="sv-SE" dirty="0"/>
              <a:t> </a:t>
            </a:r>
            <a:r>
              <a:rPr lang="sv-SE" dirty="0" err="1"/>
              <a:t>hyvin</a:t>
            </a:r>
            <a:r>
              <a:rPr lang="sv-SE" dirty="0"/>
              <a:t> </a:t>
            </a:r>
            <a:r>
              <a:rPr lang="sv-SE" dirty="0" err="1"/>
              <a:t>niitä</a:t>
            </a:r>
            <a:r>
              <a:rPr lang="sv-SE" dirty="0"/>
              <a:t> on </a:t>
            </a:r>
            <a:r>
              <a:rPr lang="sv-SE" dirty="0" err="1"/>
              <a:t>saatu</a:t>
            </a:r>
            <a:r>
              <a:rPr lang="sv-SE" dirty="0"/>
              <a:t> </a:t>
            </a:r>
            <a:r>
              <a:rPr lang="sv-SE" dirty="0" err="1"/>
              <a:t>noudatettua</a:t>
            </a:r>
            <a:r>
              <a:rPr lang="sv-SE" dirty="0"/>
              <a:t>. </a:t>
            </a:r>
            <a:r>
              <a:rPr lang="sv-SE" dirty="0" err="1"/>
              <a:t>Mikäli</a:t>
            </a:r>
            <a:r>
              <a:rPr lang="sv-SE" dirty="0"/>
              <a:t> </a:t>
            </a:r>
            <a:r>
              <a:rPr lang="sv-SE" dirty="0" err="1"/>
              <a:t>jotakin</a:t>
            </a:r>
            <a:r>
              <a:rPr lang="sv-SE" dirty="0"/>
              <a:t> </a:t>
            </a:r>
            <a:r>
              <a:rPr lang="sv-SE" dirty="0" err="1"/>
              <a:t>sääntöjä</a:t>
            </a:r>
            <a:r>
              <a:rPr lang="sv-SE" dirty="0"/>
              <a:t> </a:t>
            </a:r>
            <a:r>
              <a:rPr lang="sv-SE" dirty="0" err="1"/>
              <a:t>ei</a:t>
            </a:r>
            <a:r>
              <a:rPr lang="sv-SE" dirty="0"/>
              <a:t> </a:t>
            </a:r>
            <a:r>
              <a:rPr lang="sv-SE" dirty="0" err="1"/>
              <a:t>ole</a:t>
            </a:r>
            <a:r>
              <a:rPr lang="sv-SE" dirty="0"/>
              <a:t> </a:t>
            </a:r>
            <a:r>
              <a:rPr lang="sv-SE" dirty="0" err="1"/>
              <a:t>noudatettu</a:t>
            </a:r>
            <a:r>
              <a:rPr lang="sv-SE" dirty="0"/>
              <a:t>, </a:t>
            </a:r>
            <a:r>
              <a:rPr lang="sv-SE" dirty="0" err="1"/>
              <a:t>siihen</a:t>
            </a:r>
            <a:r>
              <a:rPr lang="sv-SE" dirty="0"/>
              <a:t> </a:t>
            </a:r>
            <a:r>
              <a:rPr lang="sv-SE" dirty="0" err="1"/>
              <a:t>kiinnitetään</a:t>
            </a:r>
            <a:r>
              <a:rPr lang="sv-SE" dirty="0"/>
              <a:t> </a:t>
            </a:r>
            <a:r>
              <a:rPr lang="sv-SE" dirty="0" err="1"/>
              <a:t>seuraavalla</a:t>
            </a:r>
            <a:r>
              <a:rPr lang="sv-SE" dirty="0"/>
              <a:t> </a:t>
            </a:r>
            <a:r>
              <a:rPr lang="sv-SE" dirty="0" err="1"/>
              <a:t>koulutuskerralla</a:t>
            </a:r>
            <a:r>
              <a:rPr lang="sv-SE" dirty="0"/>
              <a:t> </a:t>
            </a:r>
            <a:r>
              <a:rPr lang="sv-SE" dirty="0" err="1"/>
              <a:t>erityistä</a:t>
            </a:r>
            <a:r>
              <a:rPr lang="sv-SE" dirty="0"/>
              <a:t> </a:t>
            </a:r>
            <a:r>
              <a:rPr lang="sv-SE" dirty="0" err="1"/>
              <a:t>huomiota</a:t>
            </a:r>
            <a:r>
              <a:rPr lang="sv-SE" dirty="0"/>
              <a:t>. </a:t>
            </a:r>
            <a:r>
              <a:rPr lang="sv-SE" dirty="0" err="1"/>
              <a:t>Ehkä</a:t>
            </a:r>
            <a:r>
              <a:rPr lang="sv-SE" dirty="0"/>
              <a:t> on </a:t>
            </a:r>
            <a:r>
              <a:rPr lang="sv-SE" dirty="0" err="1"/>
              <a:t>jopa</a:t>
            </a:r>
            <a:r>
              <a:rPr lang="sv-SE" dirty="0"/>
              <a:t> </a:t>
            </a:r>
            <a:r>
              <a:rPr lang="sv-SE" dirty="0" err="1"/>
              <a:t>tarpeen</a:t>
            </a:r>
            <a:r>
              <a:rPr lang="sv-SE" dirty="0"/>
              <a:t> </a:t>
            </a:r>
            <a:r>
              <a:rPr lang="sv-SE" dirty="0" err="1"/>
              <a:t>tarkentaa</a:t>
            </a:r>
            <a:r>
              <a:rPr lang="sv-SE" dirty="0"/>
              <a:t> </a:t>
            </a:r>
            <a:r>
              <a:rPr lang="sv-SE" dirty="0" err="1"/>
              <a:t>pelisääntöjä</a:t>
            </a:r>
            <a:r>
              <a:rPr lang="sv-SE" dirty="0"/>
              <a:t>, </a:t>
            </a:r>
            <a:r>
              <a:rPr lang="sv-SE" dirty="0" err="1"/>
              <a:t>mikäli</a:t>
            </a:r>
            <a:r>
              <a:rPr lang="sv-SE" dirty="0"/>
              <a:t> </a:t>
            </a:r>
            <a:r>
              <a:rPr lang="sv-SE" dirty="0" err="1"/>
              <a:t>ne</a:t>
            </a:r>
            <a:r>
              <a:rPr lang="sv-SE" dirty="0"/>
              <a:t> </a:t>
            </a:r>
            <a:r>
              <a:rPr lang="sv-SE" dirty="0" err="1"/>
              <a:t>eivät</a:t>
            </a:r>
            <a:r>
              <a:rPr lang="sv-SE" dirty="0"/>
              <a:t> </a:t>
            </a:r>
            <a:r>
              <a:rPr lang="sv-SE" dirty="0" err="1"/>
              <a:t>ole</a:t>
            </a:r>
            <a:r>
              <a:rPr lang="sv-SE" dirty="0"/>
              <a:t> </a:t>
            </a:r>
            <a:r>
              <a:rPr lang="sv-SE" dirty="0" err="1"/>
              <a:t>tarpeeksi</a:t>
            </a:r>
            <a:r>
              <a:rPr lang="sv-SE" dirty="0"/>
              <a:t> </a:t>
            </a:r>
            <a:r>
              <a:rPr lang="sv-SE" dirty="0" err="1"/>
              <a:t>yksiselitteisiä</a:t>
            </a:r>
            <a:r>
              <a:rPr lang="sv-SE" dirty="0"/>
              <a:t> ja </a:t>
            </a:r>
            <a:r>
              <a:rPr lang="sv-SE" dirty="0" err="1"/>
              <a:t>selkeitä</a:t>
            </a:r>
            <a:r>
              <a:rPr lang="sv-SE" dirty="0"/>
              <a:t>.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0685DF-5A59-4C4D-8113-3D3444FE6909}" type="slidenum">
              <a:rPr lang="sv-SE" smtClean="0"/>
              <a:t>15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012315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b="1" dirty="0" err="1"/>
              <a:t>Tehtävä</a:t>
            </a:r>
            <a:r>
              <a:rPr lang="sv-SE" b="1" dirty="0"/>
              <a:t> </a:t>
            </a:r>
            <a:r>
              <a:rPr lang="sv-SE" b="1" dirty="0" err="1"/>
              <a:t>kouluttajalle</a:t>
            </a:r>
            <a:r>
              <a:rPr lang="sv-SE" b="1" dirty="0"/>
              <a:t>:</a:t>
            </a:r>
          </a:p>
          <a:p>
            <a:endParaRPr lang="sv-SE" dirty="0"/>
          </a:p>
          <a:p>
            <a:r>
              <a:rPr lang="sv-SE" dirty="0" err="1"/>
              <a:t>Kirjoita</a:t>
            </a:r>
            <a:r>
              <a:rPr lang="sv-SE" dirty="0"/>
              <a:t> </a:t>
            </a:r>
            <a:r>
              <a:rPr lang="sv-SE" dirty="0" err="1"/>
              <a:t>valkotaululle</a:t>
            </a:r>
            <a:r>
              <a:rPr lang="sv-SE" dirty="0"/>
              <a:t> tai </a:t>
            </a:r>
            <a:r>
              <a:rPr lang="sv-SE" dirty="0" err="1"/>
              <a:t>fläppitaululle</a:t>
            </a:r>
            <a:r>
              <a:rPr lang="sv-SE" dirty="0"/>
              <a:t> </a:t>
            </a:r>
            <a:r>
              <a:rPr lang="sv-SE" dirty="0" err="1"/>
              <a:t>otsikot</a:t>
            </a:r>
            <a:r>
              <a:rPr lang="sv-SE" dirty="0"/>
              <a:t> ”</a:t>
            </a:r>
            <a:r>
              <a:rPr lang="sv-SE" dirty="0" err="1"/>
              <a:t>Toivottava</a:t>
            </a:r>
            <a:r>
              <a:rPr lang="sv-SE" dirty="0"/>
              <a:t> </a:t>
            </a:r>
            <a:r>
              <a:rPr lang="sv-SE" dirty="0" err="1"/>
              <a:t>käyttäytymistapa</a:t>
            </a:r>
            <a:r>
              <a:rPr lang="sv-SE" dirty="0"/>
              <a:t>” </a:t>
            </a:r>
            <a:r>
              <a:rPr lang="sv-SE" dirty="0" err="1"/>
              <a:t>sekä</a:t>
            </a:r>
            <a:r>
              <a:rPr lang="sv-SE" dirty="0"/>
              <a:t> ”</a:t>
            </a:r>
            <a:r>
              <a:rPr lang="sv-SE" dirty="0" err="1"/>
              <a:t>Mitä</a:t>
            </a:r>
            <a:r>
              <a:rPr lang="sv-SE" dirty="0"/>
              <a:t> </a:t>
            </a:r>
            <a:r>
              <a:rPr lang="sv-SE" dirty="0" err="1"/>
              <a:t>tarkoittaa</a:t>
            </a:r>
            <a:r>
              <a:rPr lang="sv-SE" dirty="0"/>
              <a:t> </a:t>
            </a:r>
            <a:r>
              <a:rPr lang="sv-SE" dirty="0" err="1"/>
              <a:t>käytännössä</a:t>
            </a:r>
            <a:r>
              <a:rPr lang="sv-SE" dirty="0"/>
              <a:t>?”. </a:t>
            </a:r>
            <a:r>
              <a:rPr lang="sv-SE" dirty="0" err="1"/>
              <a:t>Osallistujat</a:t>
            </a:r>
            <a:r>
              <a:rPr lang="sv-SE" dirty="0"/>
              <a:t> </a:t>
            </a:r>
            <a:r>
              <a:rPr lang="sv-SE" dirty="0" err="1"/>
              <a:t>voivat</a:t>
            </a:r>
            <a:r>
              <a:rPr lang="sv-SE" dirty="0"/>
              <a:t> </a:t>
            </a:r>
            <a:r>
              <a:rPr lang="sv-SE" dirty="0" err="1"/>
              <a:t>kirjoittaa</a:t>
            </a:r>
            <a:r>
              <a:rPr lang="sv-SE" dirty="0"/>
              <a:t> </a:t>
            </a:r>
            <a:r>
              <a:rPr lang="sv-SE" dirty="0" err="1"/>
              <a:t>ehdotuksensa</a:t>
            </a:r>
            <a:r>
              <a:rPr lang="sv-SE" dirty="0"/>
              <a:t> </a:t>
            </a:r>
            <a:r>
              <a:rPr lang="sv-SE" dirty="0" err="1"/>
              <a:t>joko</a:t>
            </a:r>
            <a:r>
              <a:rPr lang="sv-SE" dirty="0"/>
              <a:t> Post it –</a:t>
            </a:r>
            <a:r>
              <a:rPr lang="sv-SE" dirty="0" err="1"/>
              <a:t>lapuille</a:t>
            </a:r>
            <a:r>
              <a:rPr lang="sv-SE" dirty="0"/>
              <a:t> tai </a:t>
            </a:r>
            <a:r>
              <a:rPr lang="sv-SE" dirty="0" err="1"/>
              <a:t>suoraan</a:t>
            </a:r>
            <a:r>
              <a:rPr lang="sv-SE" dirty="0"/>
              <a:t> </a:t>
            </a:r>
            <a:r>
              <a:rPr lang="sv-SE" dirty="0" err="1"/>
              <a:t>taululle</a:t>
            </a:r>
            <a:r>
              <a:rPr lang="sv-SE" dirty="0"/>
              <a:t>. 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0685DF-5A59-4C4D-8113-3D3444FE6909}" type="slidenum">
              <a:rPr lang="sv-SE" smtClean="0"/>
              <a:t>17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992707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/>
              <a:t>Jaa </a:t>
            </a:r>
            <a:r>
              <a:rPr lang="sv-SE" dirty="0" err="1"/>
              <a:t>kirjat</a:t>
            </a:r>
            <a:r>
              <a:rPr lang="sv-SE" dirty="0"/>
              <a:t> ja </a:t>
            </a:r>
            <a:r>
              <a:rPr lang="sv-SE" dirty="0" err="1"/>
              <a:t>seuraavaksi</a:t>
            </a:r>
            <a:r>
              <a:rPr lang="sv-SE" dirty="0"/>
              <a:t> </a:t>
            </a:r>
            <a:r>
              <a:rPr lang="sv-SE" dirty="0" err="1"/>
              <a:t>koulutuskerraksi</a:t>
            </a:r>
            <a:r>
              <a:rPr lang="sv-SE" dirty="0"/>
              <a:t> </a:t>
            </a:r>
            <a:r>
              <a:rPr lang="sv-SE" dirty="0" err="1"/>
              <a:t>luettava</a:t>
            </a:r>
            <a:r>
              <a:rPr lang="sv-SE" dirty="0"/>
              <a:t> </a:t>
            </a:r>
            <a:r>
              <a:rPr lang="sv-SE" dirty="0" err="1"/>
              <a:t>lukutehtävä</a:t>
            </a:r>
            <a:r>
              <a:rPr lang="sv-SE" dirty="0"/>
              <a:t>. 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0685DF-5A59-4C4D-8113-3D3444FE6909}" type="slidenum">
              <a:rPr lang="sv-SE" smtClean="0"/>
              <a:t>20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456136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0685DF-5A59-4C4D-8113-3D3444FE6909}" type="slidenum">
              <a:rPr lang="sv-SE" smtClean="0"/>
              <a:t>21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113250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 err="1"/>
              <a:t>Pidä</a:t>
            </a:r>
            <a:r>
              <a:rPr lang="sv-SE" dirty="0"/>
              <a:t> </a:t>
            </a:r>
            <a:r>
              <a:rPr lang="sv-SE" dirty="0" err="1"/>
              <a:t>huoli</a:t>
            </a:r>
            <a:r>
              <a:rPr lang="sv-SE" dirty="0"/>
              <a:t> </a:t>
            </a:r>
            <a:r>
              <a:rPr lang="sv-SE" dirty="0" err="1"/>
              <a:t>siitä</a:t>
            </a:r>
            <a:r>
              <a:rPr lang="sv-SE" dirty="0"/>
              <a:t>, </a:t>
            </a:r>
            <a:r>
              <a:rPr lang="sv-SE" dirty="0" err="1"/>
              <a:t>että</a:t>
            </a:r>
            <a:r>
              <a:rPr lang="sv-SE" dirty="0"/>
              <a:t> </a:t>
            </a:r>
            <a:r>
              <a:rPr lang="sv-SE" dirty="0" err="1"/>
              <a:t>kaikki</a:t>
            </a:r>
            <a:r>
              <a:rPr lang="sv-SE" dirty="0"/>
              <a:t> </a:t>
            </a:r>
            <a:r>
              <a:rPr lang="sv-SE" dirty="0" err="1"/>
              <a:t>tietävät</a:t>
            </a:r>
            <a:r>
              <a:rPr lang="sv-SE" dirty="0"/>
              <a:t> </a:t>
            </a:r>
            <a:r>
              <a:rPr lang="sv-SE" dirty="0" err="1"/>
              <a:t>miten</a:t>
            </a:r>
            <a:r>
              <a:rPr lang="sv-SE" dirty="0"/>
              <a:t> </a:t>
            </a:r>
            <a:r>
              <a:rPr lang="sv-SE" dirty="0" err="1"/>
              <a:t>tavoittavat</a:t>
            </a:r>
            <a:r>
              <a:rPr lang="sv-SE" dirty="0"/>
              <a:t> </a:t>
            </a:r>
            <a:r>
              <a:rPr lang="sv-SE" dirty="0" err="1"/>
              <a:t>sinut</a:t>
            </a:r>
            <a:r>
              <a:rPr lang="sv-SE" dirty="0"/>
              <a:t>, </a:t>
            </a:r>
            <a:r>
              <a:rPr lang="sv-SE" dirty="0" err="1"/>
              <a:t>mikäli</a:t>
            </a:r>
            <a:r>
              <a:rPr lang="sv-SE" dirty="0"/>
              <a:t> </a:t>
            </a:r>
            <a:r>
              <a:rPr lang="sv-SE" dirty="0" err="1"/>
              <a:t>ilmenee</a:t>
            </a:r>
            <a:r>
              <a:rPr lang="sv-SE" dirty="0"/>
              <a:t> </a:t>
            </a:r>
            <a:r>
              <a:rPr lang="sv-SE" dirty="0" err="1"/>
              <a:t>lisäkysymyksiä</a:t>
            </a:r>
            <a:r>
              <a:rPr lang="sv-SE" dirty="0"/>
              <a:t> tai </a:t>
            </a:r>
            <a:r>
              <a:rPr lang="sv-SE" dirty="0" err="1"/>
              <a:t>ongelmia</a:t>
            </a:r>
            <a:r>
              <a:rPr lang="sv-SE" dirty="0"/>
              <a:t>. 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0685DF-5A59-4C4D-8113-3D3444FE6909}" type="slidenum">
              <a:rPr lang="sv-SE" smtClean="0"/>
              <a:t>22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73490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/>
              <a:t>Klicka här för att ändra format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/>
              <a:t>Klicka här för att ändra format på underrubrik i bakgrunden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E2EBD-89B9-4AD5-8CA2-2210C12B2BE5}" type="datetimeFigureOut">
              <a:rPr lang="sv-SE" smtClean="0"/>
              <a:t>2019-06-03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49AE9-E46A-4EE7-AEA5-878F7CA31E38}" type="slidenum">
              <a:rPr lang="sv-SE" smtClean="0"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g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Klicka här för att ändra format</a:t>
            </a:r>
            <a:endParaRPr lang="sv-SE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246986"/>
            <a:ext cx="8238744" cy="627321"/>
          </a:xfrm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1907458"/>
            <a:ext cx="8257032" cy="421870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E2EBD-89B9-4AD5-8CA2-2210C12B2BE5}" type="datetimeFigureOut">
              <a:rPr lang="sv-SE" smtClean="0"/>
              <a:t>2019-06-03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49AE9-E46A-4EE7-AEA5-878F7CA31E38}" type="slidenum">
              <a:rPr lang="sv-SE" smtClean="0"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gress uta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Klicka här för att ändra format</a:t>
            </a:r>
            <a:endParaRPr lang="sv-SE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276482"/>
            <a:ext cx="8238744" cy="478465"/>
          </a:xfrm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E2EBD-89B9-4AD5-8CA2-2210C12B2BE5}" type="datetimeFigureOut">
              <a:rPr lang="sv-SE" smtClean="0"/>
              <a:t>2019-06-03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49AE9-E46A-4EE7-AEA5-878F7CA31E38}" type="slidenum">
              <a:rPr lang="sv-SE" smtClean="0"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E2EBD-89B9-4AD5-8CA2-2210C12B2BE5}" type="datetimeFigureOut">
              <a:rPr lang="sv-SE" smtClean="0"/>
              <a:t>2019-06-03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49AE9-E46A-4EE7-AEA5-878F7CA31E38}" type="slidenum">
              <a:rPr lang="sv-SE" smtClean="0"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E2EBD-89B9-4AD5-8CA2-2210C12B2BE5}" type="datetimeFigureOut">
              <a:rPr lang="sv-SE" smtClean="0"/>
              <a:t>2019-06-03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49AE9-E46A-4EE7-AEA5-878F7CA31E38}" type="slidenum">
              <a:rPr lang="sv-SE" smtClean="0"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E2EBD-89B9-4AD5-8CA2-2210C12B2BE5}" type="datetimeFigureOut">
              <a:rPr lang="sv-SE" smtClean="0"/>
              <a:t>2019-06-03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49AE9-E46A-4EE7-AEA5-878F7CA31E38}" type="slidenum">
              <a:rPr lang="sv-SE" smtClean="0"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/>
              <a:t>Klicka på ikonen för att lägga till en bild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E2EBD-89B9-4AD5-8CA2-2210C12B2BE5}" type="datetimeFigureOut">
              <a:rPr lang="sv-SE" smtClean="0"/>
              <a:t>2019-06-03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49AE9-E46A-4EE7-AEA5-878F7CA31E38}" type="slidenum">
              <a:rPr lang="sv-SE" smtClean="0"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E2EBD-89B9-4AD5-8CA2-2210C12B2BE5}" type="datetimeFigureOut">
              <a:rPr lang="sv-SE" smtClean="0"/>
              <a:t>2019-06-03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49AE9-E46A-4EE7-AEA5-878F7CA31E38}" type="slidenum">
              <a:rPr lang="sv-SE" smtClean="0"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E2EBD-89B9-4AD5-8CA2-2210C12B2BE5}" type="datetimeFigureOut">
              <a:rPr lang="sv-SE" smtClean="0"/>
              <a:t>2019-06-03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49AE9-E46A-4EE7-AEA5-878F7CA31E38}" type="slidenum">
              <a:rPr lang="sv-SE" smtClean="0"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Rubrik, text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107494"/>
            <a:ext cx="8229600" cy="1143000"/>
          </a:xfr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sz="half" idx="1"/>
          </p:nvPr>
        </p:nvSpPr>
        <p:spPr>
          <a:xfrm>
            <a:off x="457200" y="1268362"/>
            <a:ext cx="4038600" cy="4857802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268362"/>
            <a:ext cx="4038600" cy="4857802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B8E2EBD-89B9-4AD5-8CA2-2210C12B2BE5}" type="datetimeFigureOut">
              <a:rPr lang="sv-SE" smtClean="0"/>
              <a:t>2019-06-03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0D49AE9-E46A-4EE7-AEA5-878F7CA31E38}" type="slidenum">
              <a:rPr lang="sv-SE" smtClean="0"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E2EBD-89B9-4AD5-8CA2-2210C12B2BE5}" type="datetimeFigureOut">
              <a:rPr lang="sv-SE" smtClean="0"/>
              <a:t>2019-06-03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49AE9-E46A-4EE7-AEA5-878F7CA31E38}" type="slidenum">
              <a:rPr lang="sv-SE" smtClean="0"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ubrik, bild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87830"/>
            <a:ext cx="8229600" cy="1143000"/>
          </a:xfr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457200" y="4503174"/>
            <a:ext cx="8229600" cy="1622989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E2EBD-89B9-4AD5-8CA2-2210C12B2BE5}" type="datetimeFigureOut">
              <a:rPr lang="sv-SE" smtClean="0"/>
              <a:t>2019-06-03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49AE9-E46A-4EE7-AEA5-878F7CA31E38}" type="slidenum">
              <a:rPr lang="sv-SE" smtClean="0"/>
              <a:t>‹#›</a:t>
            </a:fld>
            <a:endParaRPr lang="sv-SE"/>
          </a:p>
        </p:txBody>
      </p:sp>
      <p:sp>
        <p:nvSpPr>
          <p:cNvPr id="7" name="Platshållare för innehåll 2"/>
          <p:cNvSpPr>
            <a:spLocks noGrp="1"/>
          </p:cNvSpPr>
          <p:nvPr>
            <p:ph idx="13"/>
          </p:nvPr>
        </p:nvSpPr>
        <p:spPr>
          <a:xfrm>
            <a:off x="452284" y="1229033"/>
            <a:ext cx="8229600" cy="3264310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E2EBD-89B9-4AD5-8CA2-2210C12B2BE5}" type="datetimeFigureOut">
              <a:rPr lang="sv-SE" smtClean="0"/>
              <a:t>2019-06-03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49AE9-E46A-4EE7-AEA5-878F7CA31E38}" type="slidenum">
              <a:rPr lang="sv-SE" smtClean="0"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 Black" pitchFamily="34" charset="0"/>
              </a:defRPr>
            </a:lvl1pPr>
          </a:lstStyle>
          <a:p>
            <a:r>
              <a:rPr lang="sv-SE"/>
              <a:t>Klicka här för att ändra format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238866"/>
            <a:ext cx="4038600" cy="488729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238866"/>
            <a:ext cx="4038600" cy="488729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E2EBD-89B9-4AD5-8CA2-2210C12B2BE5}" type="datetimeFigureOut">
              <a:rPr lang="sv-SE" smtClean="0"/>
              <a:t>2019-06-03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49AE9-E46A-4EE7-AEA5-878F7CA31E38}" type="slidenum">
              <a:rPr lang="sv-SE" smtClean="0"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Klicka här för att ändra format</a:t>
            </a:r>
            <a:endParaRPr lang="sv-SE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230313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1887794"/>
            <a:ext cx="4040188" cy="423836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35193" y="12303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1887794"/>
            <a:ext cx="4041775" cy="423836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E2EBD-89B9-4AD5-8CA2-2210C12B2BE5}" type="datetimeFigureOut">
              <a:rPr lang="sv-SE" smtClean="0"/>
              <a:t>2019-06-03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49AE9-E46A-4EE7-AEA5-878F7CA31E38}" type="slidenum">
              <a:rPr lang="sv-SE" smtClean="0"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ämförelse uta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Klicka här för att ändra format</a:t>
            </a:r>
            <a:endParaRPr lang="sv-SE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414130"/>
            <a:ext cx="4040188" cy="467833"/>
          </a:xfrm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414130"/>
            <a:ext cx="4041775" cy="467833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E2EBD-89B9-4AD5-8CA2-2210C12B2BE5}" type="datetimeFigureOut">
              <a:rPr lang="sv-SE" smtClean="0"/>
              <a:t>2019-06-03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49AE9-E46A-4EE7-AEA5-878F7CA31E38}" type="slidenum">
              <a:rPr lang="sv-SE" smtClean="0"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 med text un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Klicka här för att ändra format</a:t>
            </a:r>
            <a:endParaRPr lang="sv-SE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249978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1907459"/>
            <a:ext cx="4040188" cy="207077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249978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1907458"/>
            <a:ext cx="4041775" cy="208265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E2EBD-89B9-4AD5-8CA2-2210C12B2BE5}" type="datetimeFigureOut">
              <a:rPr lang="sv-SE" smtClean="0"/>
              <a:t>2019-06-03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49AE9-E46A-4EE7-AEA5-878F7CA31E38}" type="slidenum">
              <a:rPr lang="sv-SE" smtClean="0"/>
              <a:t>‹#›</a:t>
            </a:fld>
            <a:endParaRPr lang="sv-SE"/>
          </a:p>
        </p:txBody>
      </p:sp>
      <p:sp>
        <p:nvSpPr>
          <p:cNvPr id="10" name="Platshållare för innehåll 5"/>
          <p:cNvSpPr>
            <a:spLocks noGrp="1"/>
          </p:cNvSpPr>
          <p:nvPr>
            <p:ph sz="quarter" idx="13"/>
          </p:nvPr>
        </p:nvSpPr>
        <p:spPr>
          <a:xfrm>
            <a:off x="453035" y="4051176"/>
            <a:ext cx="8263453" cy="181523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Agenda 2 dag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Klicka här för att ändra format</a:t>
            </a:r>
            <a:endParaRPr lang="sv-SE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240152"/>
            <a:ext cx="4040188" cy="1393822"/>
          </a:xfrm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705412"/>
            <a:ext cx="4040188" cy="344958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240152"/>
            <a:ext cx="4041775" cy="139382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705412"/>
            <a:ext cx="4041775" cy="345941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E2EBD-89B9-4AD5-8CA2-2210C12B2BE5}" type="datetimeFigureOut">
              <a:rPr lang="sv-SE" smtClean="0"/>
              <a:t>2019-06-03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49AE9-E46A-4EE7-AEA5-878F7CA31E38}" type="slidenum">
              <a:rPr lang="sv-SE" smtClean="0"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gif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objekt 11" descr="PART Development Banner Landscape.png"/>
          <p:cNvPicPr>
            <a:picLocks noChangeAspect="1"/>
          </p:cNvPicPr>
          <p:nvPr/>
        </p:nvPicPr>
        <p:blipFill>
          <a:blip r:embed="rId20" cstate="print"/>
          <a:stretch>
            <a:fillRect/>
          </a:stretch>
        </p:blipFill>
        <p:spPr>
          <a:xfrm>
            <a:off x="127000" y="6249876"/>
            <a:ext cx="8928000" cy="608124"/>
          </a:xfrm>
          <a:prstGeom prst="rect">
            <a:avLst/>
          </a:prstGeom>
        </p:spPr>
      </p:pic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457200" y="8783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sv-SE" dirty="0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229032"/>
            <a:ext cx="8229600" cy="48971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6286512" y="6213952"/>
            <a:ext cx="971528" cy="2142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B8E2EBD-89B9-4AD5-8CA2-2210C12B2BE5}" type="datetimeFigureOut">
              <a:rPr lang="sv-SE" smtClean="0"/>
              <a:t>2019-06-03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2928926" y="6215082"/>
            <a:ext cx="3357586" cy="2143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8724944" y="71414"/>
            <a:ext cx="347650" cy="285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0D49AE9-E46A-4EE7-AEA5-878F7CA31E38}" type="slidenum">
              <a:rPr lang="sv-SE" smtClean="0"/>
              <a:t>‹#›</a:t>
            </a:fld>
            <a:endParaRPr lang="sv-SE"/>
          </a:p>
        </p:txBody>
      </p:sp>
      <p:sp>
        <p:nvSpPr>
          <p:cNvPr id="9" name="Rektangel 8"/>
          <p:cNvSpPr/>
          <p:nvPr/>
        </p:nvSpPr>
        <p:spPr>
          <a:xfrm>
            <a:off x="7164288" y="6213952"/>
            <a:ext cx="1701384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sv-SE" sz="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© Part Development AB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p:txStyles>
    <p:titleStyle>
      <a:lvl1pPr algn="ctr" defTabSz="914400" rtl="0" eaLnBrk="1" latinLnBrk="0" hangingPunct="1">
        <a:spcBef>
          <a:spcPct val="0"/>
        </a:spcBef>
        <a:buNone/>
        <a:defRPr sz="3600" b="0" kern="1200">
          <a:solidFill>
            <a:schemeClr val="tx1"/>
          </a:solidFill>
          <a:latin typeface="Arial Black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21"/>
        </a:buBlip>
        <a:defRPr sz="2800" b="1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FFC000"/>
        </a:buClr>
        <a:buSzPct val="130000"/>
        <a:buFont typeface="Arial" pitchFamily="34" charset="0"/>
        <a:buChar char="•"/>
        <a:defRPr sz="2400" b="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FFC000"/>
        </a:buClr>
        <a:buSzPct val="130000"/>
        <a:buFont typeface="Arial" pitchFamily="34" charset="0"/>
        <a:buChar char="−"/>
        <a:defRPr sz="2000" b="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FFC000"/>
        </a:buClr>
        <a:buSzPct val="130000"/>
        <a:buFont typeface="Arial" pitchFamily="34" charset="0"/>
        <a:buChar char="−"/>
        <a:defRPr sz="1800" b="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FFC000"/>
        </a:buClr>
        <a:buSzPct val="130000"/>
        <a:buFont typeface="Arial" pitchFamily="34" charset="0"/>
        <a:buChar char="−"/>
        <a:defRPr sz="1800" b="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sv-SE" b="1" dirty="0" err="1"/>
              <a:t>Lean</a:t>
            </a:r>
            <a:r>
              <a:rPr lang="sv-SE" b="1" dirty="0"/>
              <a:t> Basic</a:t>
            </a:r>
            <a:br>
              <a:rPr lang="sv-SE" b="1" dirty="0"/>
            </a:br>
            <a:r>
              <a:rPr lang="sv-SE" b="1" dirty="0" err="1"/>
              <a:t>Johdanto</a:t>
            </a:r>
            <a:endParaRPr lang="sv-SE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106094"/>
            <a:ext cx="6858000" cy="835074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</a:pPr>
            <a:r>
              <a:rPr lang="sv-SE" dirty="0" err="1">
                <a:solidFill>
                  <a:srgbClr val="626262"/>
                </a:solidFill>
              </a:rPr>
              <a:t>Lean-koulutus</a:t>
            </a:r>
            <a:r>
              <a:rPr lang="sv-SE" dirty="0">
                <a:solidFill>
                  <a:srgbClr val="626262"/>
                </a:solidFill>
              </a:rPr>
              <a:t> </a:t>
            </a:r>
            <a:r>
              <a:rPr lang="sv-SE" dirty="0" err="1">
                <a:solidFill>
                  <a:srgbClr val="626262"/>
                </a:solidFill>
              </a:rPr>
              <a:t>jonka</a:t>
            </a:r>
            <a:r>
              <a:rPr lang="sv-SE" dirty="0">
                <a:solidFill>
                  <a:srgbClr val="626262"/>
                </a:solidFill>
              </a:rPr>
              <a:t> </a:t>
            </a:r>
            <a:r>
              <a:rPr lang="sv-SE" dirty="0" err="1">
                <a:solidFill>
                  <a:srgbClr val="626262"/>
                </a:solidFill>
              </a:rPr>
              <a:t>tarkoitus</a:t>
            </a:r>
            <a:r>
              <a:rPr lang="sv-SE" dirty="0">
                <a:solidFill>
                  <a:srgbClr val="626262"/>
                </a:solidFill>
              </a:rPr>
              <a:t> on </a:t>
            </a:r>
            <a:r>
              <a:rPr lang="sv-SE" dirty="0" err="1">
                <a:solidFill>
                  <a:srgbClr val="626262"/>
                </a:solidFill>
              </a:rPr>
              <a:t>syventää</a:t>
            </a:r>
            <a:r>
              <a:rPr lang="sv-SE" dirty="0">
                <a:solidFill>
                  <a:srgbClr val="626262"/>
                </a:solidFill>
              </a:rPr>
              <a:t> </a:t>
            </a:r>
            <a:r>
              <a:rPr lang="sv-SE" dirty="0" err="1">
                <a:solidFill>
                  <a:srgbClr val="626262"/>
                </a:solidFill>
              </a:rPr>
              <a:t>koko</a:t>
            </a:r>
            <a:r>
              <a:rPr lang="sv-SE" dirty="0">
                <a:solidFill>
                  <a:srgbClr val="626262"/>
                </a:solidFill>
              </a:rPr>
              <a:t> </a:t>
            </a:r>
            <a:r>
              <a:rPr lang="sv-SE" dirty="0" err="1">
                <a:solidFill>
                  <a:srgbClr val="626262"/>
                </a:solidFill>
              </a:rPr>
              <a:t>organisaation</a:t>
            </a:r>
            <a:r>
              <a:rPr lang="sv-SE" dirty="0">
                <a:solidFill>
                  <a:srgbClr val="626262"/>
                </a:solidFill>
              </a:rPr>
              <a:t> </a:t>
            </a:r>
            <a:r>
              <a:rPr lang="sv-SE" dirty="0" err="1">
                <a:solidFill>
                  <a:srgbClr val="626262"/>
                </a:solidFill>
              </a:rPr>
              <a:t>Lean-taitoja</a:t>
            </a:r>
            <a:endParaRPr lang="sv-SE" dirty="0">
              <a:solidFill>
                <a:srgbClr val="62626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75533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/>
              <a:t>Koulutuksen</a:t>
            </a:r>
            <a:r>
              <a:rPr lang="sv-SE" dirty="0"/>
              <a:t> </a:t>
            </a:r>
            <a:r>
              <a:rPr lang="sv-SE" dirty="0" err="1"/>
              <a:t>vaatima</a:t>
            </a:r>
            <a:r>
              <a:rPr lang="sv-SE" dirty="0"/>
              <a:t> </a:t>
            </a:r>
            <a:r>
              <a:rPr lang="sv-SE" dirty="0" err="1"/>
              <a:t>aika</a:t>
            </a:r>
            <a:endParaRPr lang="sv-SE" dirty="0"/>
          </a:p>
        </p:txBody>
      </p:sp>
      <p:sp>
        <p:nvSpPr>
          <p:cNvPr id="4" name="Platshållare för innehåll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v-SE" sz="2000" dirty="0" err="1"/>
              <a:t>Osallistujilta</a:t>
            </a:r>
            <a:endParaRPr lang="sv-SE" sz="2000" dirty="0"/>
          </a:p>
          <a:p>
            <a:pPr lvl="1"/>
            <a:r>
              <a:rPr lang="sv-SE" sz="1800" dirty="0" err="1"/>
              <a:t>Aloitustapaaminen</a:t>
            </a:r>
            <a:r>
              <a:rPr lang="sv-SE" sz="1800" dirty="0"/>
              <a:t>: 1 </a:t>
            </a:r>
            <a:r>
              <a:rPr lang="sv-SE" sz="1800" dirty="0" err="1"/>
              <a:t>tunti</a:t>
            </a:r>
            <a:endParaRPr lang="sv-SE" sz="1800" dirty="0"/>
          </a:p>
          <a:p>
            <a:pPr lvl="1"/>
            <a:r>
              <a:rPr lang="sv-SE" sz="1800" dirty="0" err="1"/>
              <a:t>Kahdeksan</a:t>
            </a:r>
            <a:r>
              <a:rPr lang="sv-SE" sz="1800" dirty="0"/>
              <a:t> </a:t>
            </a:r>
            <a:r>
              <a:rPr lang="sv-SE" sz="1800" dirty="0" err="1"/>
              <a:t>koulutustilaisuutta</a:t>
            </a:r>
            <a:r>
              <a:rPr lang="sv-SE" sz="1800" dirty="0"/>
              <a:t> á 1-1,5 </a:t>
            </a:r>
            <a:r>
              <a:rPr lang="sv-SE" sz="1800" dirty="0" err="1"/>
              <a:t>tuntia</a:t>
            </a:r>
            <a:endParaRPr lang="sv-SE" sz="1800" dirty="0"/>
          </a:p>
          <a:p>
            <a:pPr lvl="1"/>
            <a:r>
              <a:rPr lang="sv-SE" sz="1800" dirty="0"/>
              <a:t>30-45 </a:t>
            </a:r>
            <a:r>
              <a:rPr lang="sv-SE" sz="1800" dirty="0" err="1"/>
              <a:t>minuuttia</a:t>
            </a:r>
            <a:r>
              <a:rPr lang="sv-SE" sz="1800" dirty="0"/>
              <a:t> </a:t>
            </a:r>
            <a:r>
              <a:rPr lang="sv-SE" sz="1800" dirty="0" err="1"/>
              <a:t>henkilöä</a:t>
            </a:r>
            <a:r>
              <a:rPr lang="sv-SE" sz="1800" dirty="0"/>
              <a:t> </a:t>
            </a:r>
            <a:r>
              <a:rPr lang="sv-SE" sz="1800" dirty="0" err="1"/>
              <a:t>kohti</a:t>
            </a:r>
            <a:r>
              <a:rPr lang="sv-SE" sz="1800" dirty="0"/>
              <a:t> </a:t>
            </a:r>
            <a:r>
              <a:rPr lang="sv-SE" sz="1800" dirty="0" err="1"/>
              <a:t>omaan</a:t>
            </a:r>
            <a:r>
              <a:rPr lang="sv-SE" sz="1800" dirty="0"/>
              <a:t> </a:t>
            </a:r>
            <a:r>
              <a:rPr lang="sv-SE" sz="1800" dirty="0" err="1"/>
              <a:t>itsenäiseen</a:t>
            </a:r>
            <a:r>
              <a:rPr lang="sv-SE" sz="1800" dirty="0"/>
              <a:t> </a:t>
            </a:r>
            <a:r>
              <a:rPr lang="sv-SE" sz="1800" dirty="0" err="1"/>
              <a:t>työskentelyyn</a:t>
            </a:r>
            <a:r>
              <a:rPr lang="sv-SE" sz="1800" dirty="0"/>
              <a:t> </a:t>
            </a:r>
            <a:r>
              <a:rPr lang="sv-SE" sz="1800" dirty="0" err="1"/>
              <a:t>jokaisen</a:t>
            </a:r>
            <a:r>
              <a:rPr lang="sv-SE" sz="1800" dirty="0"/>
              <a:t> </a:t>
            </a:r>
            <a:r>
              <a:rPr lang="sv-SE" sz="1800" dirty="0" err="1"/>
              <a:t>koulutustilaisuuden</a:t>
            </a:r>
            <a:r>
              <a:rPr lang="sv-SE" sz="1800" dirty="0"/>
              <a:t> </a:t>
            </a:r>
            <a:r>
              <a:rPr lang="sv-SE" sz="1800" dirty="0" err="1"/>
              <a:t>välillä</a:t>
            </a:r>
            <a:r>
              <a:rPr lang="sv-SE" sz="1800" dirty="0"/>
              <a:t>. </a:t>
            </a:r>
          </a:p>
          <a:p>
            <a:pPr lvl="2"/>
            <a:r>
              <a:rPr lang="sv-SE" sz="1600" dirty="0" err="1"/>
              <a:t>Lukutehtävät</a:t>
            </a:r>
            <a:r>
              <a:rPr lang="sv-SE" sz="1600" dirty="0"/>
              <a:t>, </a:t>
            </a:r>
            <a:r>
              <a:rPr lang="sv-SE" sz="1600" dirty="0" err="1"/>
              <a:t>kysymyksiin</a:t>
            </a:r>
            <a:r>
              <a:rPr lang="sv-SE" sz="1600" dirty="0"/>
              <a:t> </a:t>
            </a:r>
            <a:r>
              <a:rPr lang="sv-SE" sz="1600" dirty="0" err="1"/>
              <a:t>vastaaminen</a:t>
            </a:r>
            <a:r>
              <a:rPr lang="sv-SE" sz="1600" dirty="0"/>
              <a:t> </a:t>
            </a:r>
            <a:r>
              <a:rPr lang="sv-SE" sz="1600" dirty="0" err="1"/>
              <a:t>sekä</a:t>
            </a:r>
            <a:r>
              <a:rPr lang="sv-SE" sz="1600" dirty="0"/>
              <a:t> </a:t>
            </a:r>
            <a:r>
              <a:rPr lang="sv-SE" sz="1600" dirty="0" err="1"/>
              <a:t>pohdintakysymyksien</a:t>
            </a:r>
            <a:r>
              <a:rPr lang="sv-SE" sz="1600" dirty="0"/>
              <a:t> </a:t>
            </a:r>
            <a:r>
              <a:rPr lang="sv-SE" sz="1600" dirty="0" err="1"/>
              <a:t>miettiminen</a:t>
            </a:r>
            <a:r>
              <a:rPr lang="sv-SE" sz="1600" dirty="0"/>
              <a:t>. </a:t>
            </a:r>
            <a:br>
              <a:rPr lang="sv-SE" sz="1600" dirty="0"/>
            </a:br>
            <a:endParaRPr lang="sv-SE" sz="1600" dirty="0"/>
          </a:p>
          <a:p>
            <a:r>
              <a:rPr lang="sv-SE" sz="2000" dirty="0" err="1"/>
              <a:t>Kouluttajalta</a:t>
            </a:r>
            <a:endParaRPr lang="sv-SE" sz="2000" dirty="0"/>
          </a:p>
          <a:p>
            <a:pPr lvl="1"/>
            <a:r>
              <a:rPr lang="sv-SE" sz="1800" dirty="0" err="1"/>
              <a:t>Noin</a:t>
            </a:r>
            <a:r>
              <a:rPr lang="sv-SE" sz="1800" dirty="0"/>
              <a:t> 1 – 2 </a:t>
            </a:r>
            <a:r>
              <a:rPr lang="sv-SE" sz="1800" dirty="0" err="1"/>
              <a:t>tuntia</a:t>
            </a:r>
            <a:r>
              <a:rPr lang="sv-SE" sz="1800" dirty="0"/>
              <a:t> </a:t>
            </a:r>
            <a:r>
              <a:rPr lang="sv-SE" sz="1800" dirty="0" err="1"/>
              <a:t>suunnitteluaikaa</a:t>
            </a:r>
            <a:r>
              <a:rPr lang="sv-SE" sz="1800" dirty="0"/>
              <a:t> </a:t>
            </a:r>
            <a:r>
              <a:rPr lang="sv-SE" sz="1800" dirty="0" err="1"/>
              <a:t>ennen</a:t>
            </a:r>
            <a:r>
              <a:rPr lang="sv-SE" sz="1800" dirty="0"/>
              <a:t> </a:t>
            </a:r>
            <a:r>
              <a:rPr lang="sv-SE" sz="1800" dirty="0" err="1"/>
              <a:t>jokaista</a:t>
            </a:r>
            <a:r>
              <a:rPr lang="sv-SE" sz="1800" dirty="0"/>
              <a:t> </a:t>
            </a:r>
            <a:r>
              <a:rPr lang="sv-SE" sz="1800" dirty="0" err="1"/>
              <a:t>koulutustilaisuutta</a:t>
            </a:r>
            <a:r>
              <a:rPr lang="sv-SE" sz="1800" dirty="0"/>
              <a:t>. </a:t>
            </a:r>
            <a:r>
              <a:rPr lang="sv-SE" sz="1800" dirty="0" err="1"/>
              <a:t>Suunniteluaikana</a:t>
            </a:r>
            <a:r>
              <a:rPr lang="sv-SE" sz="1800" dirty="0"/>
              <a:t> </a:t>
            </a:r>
            <a:r>
              <a:rPr lang="sv-SE" sz="1800" dirty="0" err="1"/>
              <a:t>käytävä</a:t>
            </a:r>
            <a:r>
              <a:rPr lang="sv-SE" sz="1800" dirty="0"/>
              <a:t> </a:t>
            </a:r>
            <a:r>
              <a:rPr lang="sv-SE" sz="1800" dirty="0" err="1"/>
              <a:t>läpi</a:t>
            </a:r>
            <a:r>
              <a:rPr lang="sv-SE" sz="1800" dirty="0"/>
              <a:t> </a:t>
            </a:r>
            <a:r>
              <a:rPr lang="sv-SE" sz="1800" dirty="0" err="1"/>
              <a:t>harjoitukset</a:t>
            </a:r>
            <a:r>
              <a:rPr lang="sv-SE" sz="1800" dirty="0"/>
              <a:t> ja </a:t>
            </a:r>
            <a:r>
              <a:rPr lang="sv-SE" sz="1800" dirty="0" err="1"/>
              <a:t>varauduttava</a:t>
            </a:r>
            <a:r>
              <a:rPr lang="sv-SE" sz="1800" dirty="0"/>
              <a:t> </a:t>
            </a:r>
            <a:r>
              <a:rPr lang="sv-SE" sz="1800" dirty="0" err="1"/>
              <a:t>osallistujien</a:t>
            </a:r>
            <a:r>
              <a:rPr lang="sv-SE" sz="1800" dirty="0"/>
              <a:t> </a:t>
            </a:r>
            <a:r>
              <a:rPr lang="sv-SE" sz="1800" dirty="0" err="1"/>
              <a:t>esittämiin</a:t>
            </a:r>
            <a:r>
              <a:rPr lang="sv-SE" sz="1800" dirty="0"/>
              <a:t> </a:t>
            </a:r>
            <a:r>
              <a:rPr lang="sv-SE" sz="1800" dirty="0" err="1"/>
              <a:t>kysymyksiin</a:t>
            </a:r>
            <a:r>
              <a:rPr lang="sv-SE" sz="18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9507794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>
            <a:extLst>
              <a:ext uri="{FF2B5EF4-FFF2-40B4-BE49-F238E27FC236}">
                <a16:creationId xmlns:a16="http://schemas.microsoft.com/office/drawing/2014/main" id="{3EF548B8-7989-4401-AB36-551676FF558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v-SE" dirty="0" err="1"/>
              <a:t>Tehtäväksi</a:t>
            </a:r>
            <a:endParaRPr lang="sv-SE" dirty="0"/>
          </a:p>
        </p:txBody>
      </p:sp>
      <p:sp>
        <p:nvSpPr>
          <p:cNvPr id="5" name="Underrubrik 4">
            <a:extLst>
              <a:ext uri="{FF2B5EF4-FFF2-40B4-BE49-F238E27FC236}">
                <a16:creationId xmlns:a16="http://schemas.microsoft.com/office/drawing/2014/main" id="{ABDE607B-B8F8-4634-82B0-F7D253852F1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v-SE" dirty="0" err="1"/>
              <a:t>Varaa</a:t>
            </a:r>
            <a:r>
              <a:rPr lang="sv-SE" dirty="0"/>
              <a:t> </a:t>
            </a:r>
            <a:r>
              <a:rPr lang="sv-SE" dirty="0" err="1"/>
              <a:t>päivät</a:t>
            </a:r>
            <a:r>
              <a:rPr lang="sv-SE" dirty="0"/>
              <a:t> </a:t>
            </a:r>
            <a:r>
              <a:rPr lang="sv-SE" dirty="0" err="1"/>
              <a:t>koulutustilaisuuksia</a:t>
            </a:r>
            <a:r>
              <a:rPr lang="sv-SE" dirty="0"/>
              <a:t> </a:t>
            </a:r>
            <a:r>
              <a:rPr lang="sv-SE" dirty="0" err="1"/>
              <a:t>varten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9081119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/>
              <a:t>Koulutustilaisuudet</a:t>
            </a:r>
            <a:br>
              <a:rPr lang="sv-SE" dirty="0"/>
            </a:b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457200" y="1229032"/>
            <a:ext cx="4618856" cy="4897131"/>
          </a:xfrm>
        </p:spPr>
        <p:txBody>
          <a:bodyPr>
            <a:normAutofit fontScale="85000" lnSpcReduction="20000"/>
          </a:bodyPr>
          <a:lstStyle/>
          <a:p>
            <a:r>
              <a:rPr lang="sv-SE" sz="2400" dirty="0"/>
              <a:t>Päivä 1 (</a:t>
            </a:r>
            <a:r>
              <a:rPr lang="sv-SE" sz="2400" dirty="0" err="1"/>
              <a:t>Pvm</a:t>
            </a:r>
            <a:r>
              <a:rPr lang="sv-SE" sz="2400" dirty="0"/>
              <a:t>)</a:t>
            </a:r>
          </a:p>
          <a:p>
            <a:pPr lvl="1"/>
            <a:r>
              <a:rPr lang="sv-SE" sz="2000" dirty="0" err="1"/>
              <a:t>Lean</a:t>
            </a:r>
            <a:r>
              <a:rPr lang="sv-SE" sz="2000" dirty="0"/>
              <a:t> </a:t>
            </a:r>
            <a:r>
              <a:rPr lang="sv-SE" sz="2000" dirty="0" err="1"/>
              <a:t>työntekijänäkökulmasta</a:t>
            </a:r>
            <a:endParaRPr lang="sv-SE" sz="2000" dirty="0"/>
          </a:p>
          <a:p>
            <a:r>
              <a:rPr lang="sv-SE" sz="2400" dirty="0"/>
              <a:t>Päivä 2 (</a:t>
            </a:r>
            <a:r>
              <a:rPr lang="sv-SE" sz="2400" dirty="0" err="1"/>
              <a:t>Pvm</a:t>
            </a:r>
            <a:r>
              <a:rPr lang="sv-SE" sz="2400" dirty="0"/>
              <a:t>)</a:t>
            </a:r>
          </a:p>
          <a:p>
            <a:pPr lvl="1"/>
            <a:r>
              <a:rPr lang="sv-SE" sz="2000" dirty="0" err="1"/>
              <a:t>Tarvelähtöinen</a:t>
            </a:r>
            <a:r>
              <a:rPr lang="sv-SE" sz="2000" dirty="0"/>
              <a:t> </a:t>
            </a:r>
            <a:r>
              <a:rPr lang="sv-SE" sz="2000" dirty="0" err="1"/>
              <a:t>kehittäminen</a:t>
            </a:r>
            <a:endParaRPr lang="sv-SE" sz="2000" dirty="0"/>
          </a:p>
          <a:p>
            <a:r>
              <a:rPr lang="sv-SE" sz="2400" dirty="0"/>
              <a:t>Päivä 3 (</a:t>
            </a:r>
            <a:r>
              <a:rPr lang="sv-SE" sz="2400" dirty="0" err="1"/>
              <a:t>Pvm</a:t>
            </a:r>
            <a:r>
              <a:rPr lang="sv-SE" sz="2400" dirty="0"/>
              <a:t>)</a:t>
            </a:r>
          </a:p>
          <a:p>
            <a:pPr lvl="1"/>
            <a:r>
              <a:rPr lang="sv-SE" sz="2000" dirty="0" err="1"/>
              <a:t>Tehokkaat</a:t>
            </a:r>
            <a:r>
              <a:rPr lang="sv-SE" sz="2000" dirty="0"/>
              <a:t> </a:t>
            </a:r>
            <a:r>
              <a:rPr lang="sv-SE" sz="2000" dirty="0" err="1"/>
              <a:t>virtaukset</a:t>
            </a:r>
            <a:endParaRPr lang="sv-SE" sz="2400" dirty="0"/>
          </a:p>
          <a:p>
            <a:r>
              <a:rPr lang="sv-SE" sz="2400" dirty="0"/>
              <a:t>Päivä 4 (</a:t>
            </a:r>
            <a:r>
              <a:rPr lang="sv-SE" sz="2400" dirty="0" err="1"/>
              <a:t>Pvm</a:t>
            </a:r>
            <a:r>
              <a:rPr lang="sv-SE" sz="2400" dirty="0"/>
              <a:t>)</a:t>
            </a:r>
          </a:p>
          <a:p>
            <a:pPr lvl="1"/>
            <a:r>
              <a:rPr lang="sv-SE" sz="2000" dirty="0" err="1"/>
              <a:t>Toiminnan</a:t>
            </a:r>
            <a:r>
              <a:rPr lang="sv-SE" sz="2000" dirty="0"/>
              <a:t> </a:t>
            </a:r>
            <a:r>
              <a:rPr lang="sv-SE" sz="2000" dirty="0" err="1"/>
              <a:t>parantamisen</a:t>
            </a:r>
            <a:r>
              <a:rPr lang="sv-SE" sz="2000" dirty="0"/>
              <a:t> </a:t>
            </a:r>
            <a:r>
              <a:rPr lang="sv-SE" sz="2000" dirty="0" err="1"/>
              <a:t>tuki</a:t>
            </a:r>
            <a:endParaRPr lang="sv-SE" sz="2000" dirty="0"/>
          </a:p>
          <a:p>
            <a:r>
              <a:rPr lang="sv-SE" sz="2400" dirty="0"/>
              <a:t>Päivä 5 (</a:t>
            </a:r>
            <a:r>
              <a:rPr lang="sv-SE" sz="2400" dirty="0" err="1"/>
              <a:t>Pvm</a:t>
            </a:r>
            <a:r>
              <a:rPr lang="sv-SE" sz="2400" dirty="0"/>
              <a:t>)</a:t>
            </a:r>
          </a:p>
          <a:p>
            <a:pPr lvl="1"/>
            <a:r>
              <a:rPr lang="sv-SE" sz="2000" dirty="0" err="1"/>
              <a:t>Ratkaisujen</a:t>
            </a:r>
            <a:r>
              <a:rPr lang="sv-SE" sz="2000" dirty="0"/>
              <a:t> </a:t>
            </a:r>
            <a:r>
              <a:rPr lang="sv-SE" sz="2000" dirty="0" err="1"/>
              <a:t>standardisointi</a:t>
            </a:r>
            <a:endParaRPr lang="sv-SE" sz="2000" dirty="0"/>
          </a:p>
          <a:p>
            <a:r>
              <a:rPr lang="sv-SE" sz="2400" dirty="0"/>
              <a:t>Päivä 6 (</a:t>
            </a:r>
            <a:r>
              <a:rPr lang="sv-SE" sz="2400" dirty="0" err="1"/>
              <a:t>Pvm</a:t>
            </a:r>
            <a:r>
              <a:rPr lang="sv-SE" sz="2400" dirty="0"/>
              <a:t>)</a:t>
            </a:r>
          </a:p>
          <a:p>
            <a:pPr lvl="1"/>
            <a:r>
              <a:rPr lang="sv-SE" sz="2000" dirty="0" err="1"/>
              <a:t>Jatkuva</a:t>
            </a:r>
            <a:r>
              <a:rPr lang="sv-SE" sz="2000" dirty="0"/>
              <a:t> parantaminen</a:t>
            </a:r>
          </a:p>
          <a:p>
            <a:r>
              <a:rPr lang="sv-SE" sz="2400" dirty="0"/>
              <a:t>Päivä 7 (</a:t>
            </a:r>
            <a:r>
              <a:rPr lang="sv-SE" sz="2400" dirty="0" err="1"/>
              <a:t>Pvm</a:t>
            </a:r>
            <a:r>
              <a:rPr lang="sv-SE" sz="2400" dirty="0"/>
              <a:t>) </a:t>
            </a:r>
          </a:p>
          <a:p>
            <a:pPr lvl="1"/>
            <a:r>
              <a:rPr lang="sv-SE" sz="2000" dirty="0" err="1"/>
              <a:t>Jatkuva</a:t>
            </a:r>
            <a:r>
              <a:rPr lang="sv-SE" sz="2000" dirty="0"/>
              <a:t> parantaminen </a:t>
            </a:r>
            <a:r>
              <a:rPr lang="sv-SE" sz="2000" dirty="0" err="1"/>
              <a:t>käytännössä</a:t>
            </a:r>
            <a:endParaRPr lang="sv-SE" sz="2000" dirty="0"/>
          </a:p>
          <a:p>
            <a:r>
              <a:rPr lang="sv-SE" sz="2400" dirty="0"/>
              <a:t>Päivä 8 (</a:t>
            </a:r>
            <a:r>
              <a:rPr lang="sv-SE" sz="2400" dirty="0" err="1"/>
              <a:t>Pvm</a:t>
            </a:r>
            <a:r>
              <a:rPr lang="sv-SE" sz="2400" dirty="0"/>
              <a:t>)</a:t>
            </a:r>
          </a:p>
          <a:p>
            <a:pPr lvl="1"/>
            <a:r>
              <a:rPr lang="sv-SE" sz="2000" dirty="0" err="1"/>
              <a:t>Lean-kulttuurin</a:t>
            </a:r>
            <a:r>
              <a:rPr lang="sv-SE" sz="2000" dirty="0"/>
              <a:t> </a:t>
            </a:r>
            <a:r>
              <a:rPr lang="sv-SE" sz="2000" dirty="0" err="1"/>
              <a:t>luominen</a:t>
            </a:r>
            <a:endParaRPr lang="sv-SE" sz="2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240FCC6-E6DB-4E7F-93C9-A3A2FB535194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124744"/>
            <a:ext cx="3528392" cy="46805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804412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objekt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4071216"/>
            <a:ext cx="3096344" cy="2188977"/>
          </a:xfrm>
          <a:prstGeom prst="rect">
            <a:avLst/>
          </a:prstGeom>
        </p:spPr>
      </p:pic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/>
              <a:t>Kouluttajan</a:t>
            </a:r>
            <a:r>
              <a:rPr lang="sv-SE" dirty="0"/>
              <a:t> </a:t>
            </a:r>
            <a:r>
              <a:rPr lang="sv-SE" dirty="0" err="1"/>
              <a:t>rooli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sv-SE" dirty="0" err="1"/>
              <a:t>Suunnittele</a:t>
            </a:r>
            <a:r>
              <a:rPr lang="sv-SE" dirty="0"/>
              <a:t> </a:t>
            </a:r>
            <a:r>
              <a:rPr lang="sv-SE" dirty="0" err="1"/>
              <a:t>yksityiskohtaisesti</a:t>
            </a:r>
            <a:r>
              <a:rPr lang="sv-SE" dirty="0"/>
              <a:t>, </a:t>
            </a:r>
            <a:r>
              <a:rPr lang="sv-SE" dirty="0" err="1"/>
              <a:t>mitä</a:t>
            </a:r>
            <a:r>
              <a:rPr lang="sv-SE" dirty="0"/>
              <a:t> </a:t>
            </a:r>
            <a:r>
              <a:rPr lang="sv-SE" dirty="0" err="1"/>
              <a:t>tehdään</a:t>
            </a:r>
            <a:r>
              <a:rPr lang="sv-SE" dirty="0"/>
              <a:t> </a:t>
            </a:r>
            <a:r>
              <a:rPr lang="sv-SE" dirty="0" err="1"/>
              <a:t>milläkin</a:t>
            </a:r>
            <a:r>
              <a:rPr lang="sv-SE" dirty="0"/>
              <a:t> </a:t>
            </a:r>
            <a:r>
              <a:rPr lang="sv-SE" dirty="0" err="1"/>
              <a:t>koulutuskerralla</a:t>
            </a:r>
            <a:r>
              <a:rPr lang="sv-SE" dirty="0"/>
              <a:t>. </a:t>
            </a:r>
          </a:p>
          <a:p>
            <a:pPr>
              <a:lnSpc>
                <a:spcPct val="120000"/>
              </a:lnSpc>
            </a:pPr>
            <a:r>
              <a:rPr lang="sv-SE" dirty="0" err="1"/>
              <a:t>Järjestä</a:t>
            </a:r>
            <a:r>
              <a:rPr lang="sv-SE" dirty="0"/>
              <a:t> </a:t>
            </a:r>
            <a:r>
              <a:rPr lang="sv-SE" dirty="0" err="1"/>
              <a:t>koulutustilaan</a:t>
            </a:r>
            <a:r>
              <a:rPr lang="sv-SE" dirty="0"/>
              <a:t> </a:t>
            </a:r>
            <a:r>
              <a:rPr lang="sv-SE" dirty="0" err="1"/>
              <a:t>kaikki</a:t>
            </a:r>
            <a:r>
              <a:rPr lang="sv-SE" dirty="0"/>
              <a:t> </a:t>
            </a:r>
            <a:r>
              <a:rPr lang="sv-SE" dirty="0" err="1"/>
              <a:t>tarvittava</a:t>
            </a:r>
            <a:r>
              <a:rPr lang="sv-SE" dirty="0"/>
              <a:t> </a:t>
            </a:r>
            <a:r>
              <a:rPr lang="sv-SE" dirty="0" err="1"/>
              <a:t>valmiiksi</a:t>
            </a:r>
            <a:r>
              <a:rPr lang="sv-SE" dirty="0"/>
              <a:t>. </a:t>
            </a:r>
          </a:p>
          <a:p>
            <a:pPr>
              <a:lnSpc>
                <a:spcPct val="120000"/>
              </a:lnSpc>
            </a:pPr>
            <a:r>
              <a:rPr lang="sv-SE" dirty="0"/>
              <a:t>Varmista, </a:t>
            </a:r>
            <a:r>
              <a:rPr lang="sv-SE" dirty="0" err="1"/>
              <a:t>että</a:t>
            </a:r>
            <a:r>
              <a:rPr lang="sv-SE" dirty="0"/>
              <a:t> </a:t>
            </a:r>
            <a:r>
              <a:rPr lang="sv-SE" dirty="0" err="1"/>
              <a:t>välttämätömät</a:t>
            </a:r>
            <a:r>
              <a:rPr lang="sv-SE" dirty="0"/>
              <a:t> </a:t>
            </a:r>
            <a:r>
              <a:rPr lang="sv-SE" dirty="0" err="1"/>
              <a:t>koulutusmateriaalit</a:t>
            </a:r>
            <a:r>
              <a:rPr lang="sv-SE" dirty="0"/>
              <a:t> </a:t>
            </a:r>
            <a:r>
              <a:rPr lang="sv-SE" dirty="0" err="1"/>
              <a:t>ovat</a:t>
            </a:r>
            <a:r>
              <a:rPr lang="sv-SE" dirty="0"/>
              <a:t> </a:t>
            </a:r>
            <a:r>
              <a:rPr lang="sv-SE" dirty="0" err="1"/>
              <a:t>aina</a:t>
            </a:r>
            <a:r>
              <a:rPr lang="sv-SE" dirty="0"/>
              <a:t> </a:t>
            </a:r>
            <a:r>
              <a:rPr lang="sv-SE" dirty="0" err="1"/>
              <a:t>paikalla</a:t>
            </a:r>
            <a:r>
              <a:rPr lang="sv-SE" dirty="0"/>
              <a:t> </a:t>
            </a:r>
            <a:r>
              <a:rPr lang="sv-SE" dirty="0" err="1"/>
              <a:t>käytettävissä</a:t>
            </a:r>
            <a:r>
              <a:rPr lang="sv-SE" dirty="0"/>
              <a:t> </a:t>
            </a:r>
            <a:r>
              <a:rPr lang="sv-SE" dirty="0" err="1"/>
              <a:t>kun</a:t>
            </a:r>
            <a:r>
              <a:rPr lang="sv-SE" dirty="0"/>
              <a:t> </a:t>
            </a:r>
            <a:r>
              <a:rPr lang="sv-SE" dirty="0" err="1"/>
              <a:t>niitä</a:t>
            </a:r>
            <a:r>
              <a:rPr lang="sv-SE" dirty="0"/>
              <a:t> </a:t>
            </a:r>
            <a:r>
              <a:rPr lang="sv-SE" dirty="0" err="1"/>
              <a:t>tarvitaan</a:t>
            </a:r>
            <a:r>
              <a:rPr lang="sv-SE" dirty="0"/>
              <a:t>. </a:t>
            </a:r>
          </a:p>
          <a:p>
            <a:pPr>
              <a:lnSpc>
                <a:spcPct val="120000"/>
              </a:lnSpc>
            </a:pPr>
            <a:r>
              <a:rPr lang="sv-SE" dirty="0" err="1"/>
              <a:t>Sisäistä</a:t>
            </a:r>
            <a:r>
              <a:rPr lang="sv-SE" dirty="0"/>
              <a:t> </a:t>
            </a:r>
            <a:r>
              <a:rPr lang="sv-SE" dirty="0" err="1"/>
              <a:t>kuinka</a:t>
            </a:r>
            <a:r>
              <a:rPr lang="sv-SE" dirty="0"/>
              <a:t> </a:t>
            </a:r>
            <a:r>
              <a:rPr lang="sv-SE" dirty="0" err="1"/>
              <a:t>harjoitukset</a:t>
            </a:r>
            <a:r>
              <a:rPr lang="sv-SE" dirty="0"/>
              <a:t> </a:t>
            </a:r>
            <a:r>
              <a:rPr lang="sv-SE" dirty="0" err="1"/>
              <a:t>tulee</a:t>
            </a:r>
            <a:r>
              <a:rPr lang="sv-SE" dirty="0"/>
              <a:t> </a:t>
            </a:r>
            <a:r>
              <a:rPr lang="sv-SE" dirty="0" err="1"/>
              <a:t>läpikäydä</a:t>
            </a:r>
            <a:r>
              <a:rPr lang="sv-SE" dirty="0"/>
              <a:t>. </a:t>
            </a:r>
          </a:p>
          <a:p>
            <a:pPr>
              <a:lnSpc>
                <a:spcPct val="120000"/>
              </a:lnSpc>
            </a:pPr>
            <a:r>
              <a:rPr lang="sv-SE" dirty="0" err="1"/>
              <a:t>Pidä</a:t>
            </a:r>
            <a:r>
              <a:rPr lang="sv-SE" dirty="0"/>
              <a:t> </a:t>
            </a:r>
            <a:r>
              <a:rPr lang="sv-SE" dirty="0" err="1"/>
              <a:t>huoli</a:t>
            </a:r>
            <a:r>
              <a:rPr lang="sv-SE" dirty="0"/>
              <a:t> </a:t>
            </a:r>
            <a:r>
              <a:rPr lang="sv-SE" dirty="0" err="1"/>
              <a:t>siitä</a:t>
            </a:r>
            <a:r>
              <a:rPr lang="sv-SE" dirty="0"/>
              <a:t>, </a:t>
            </a:r>
            <a:r>
              <a:rPr lang="sv-SE" dirty="0" err="1"/>
              <a:t>että</a:t>
            </a:r>
            <a:r>
              <a:rPr lang="sv-SE" dirty="0"/>
              <a:t> </a:t>
            </a:r>
            <a:r>
              <a:rPr lang="sv-SE" dirty="0" err="1"/>
              <a:t>kaikki</a:t>
            </a:r>
            <a:r>
              <a:rPr lang="sv-SE" dirty="0"/>
              <a:t> </a:t>
            </a:r>
            <a:r>
              <a:rPr lang="sv-SE" dirty="0" err="1"/>
              <a:t>osallistujat</a:t>
            </a:r>
            <a:r>
              <a:rPr lang="sv-SE" dirty="0"/>
              <a:t> </a:t>
            </a:r>
            <a:r>
              <a:rPr lang="sv-SE" dirty="0" err="1"/>
              <a:t>tietävät</a:t>
            </a:r>
            <a:r>
              <a:rPr lang="sv-SE" dirty="0"/>
              <a:t> </a:t>
            </a:r>
            <a:r>
              <a:rPr lang="sv-SE" dirty="0" err="1"/>
              <a:t>mitä</a:t>
            </a:r>
            <a:r>
              <a:rPr lang="sv-SE" dirty="0"/>
              <a:t> </a:t>
            </a:r>
            <a:r>
              <a:rPr lang="sv-SE" dirty="0" err="1"/>
              <a:t>heiltä</a:t>
            </a:r>
            <a:r>
              <a:rPr lang="sv-SE" dirty="0"/>
              <a:t> </a:t>
            </a:r>
            <a:r>
              <a:rPr lang="sv-SE" dirty="0" err="1"/>
              <a:t>odotetaan</a:t>
            </a:r>
            <a:r>
              <a:rPr lang="sv-SE" dirty="0"/>
              <a:t> </a:t>
            </a:r>
            <a:r>
              <a:rPr lang="sv-SE" dirty="0" err="1"/>
              <a:t>seuraavaan</a:t>
            </a:r>
            <a:r>
              <a:rPr lang="sv-SE" dirty="0"/>
              <a:t> </a:t>
            </a:r>
            <a:r>
              <a:rPr lang="sv-SE" dirty="0" err="1"/>
              <a:t>koulutustilaisuuteen</a:t>
            </a:r>
            <a:r>
              <a:rPr lang="sv-SE" dirty="0"/>
              <a:t> </a:t>
            </a:r>
            <a:r>
              <a:rPr lang="sv-SE" dirty="0" err="1"/>
              <a:t>mennessä</a:t>
            </a:r>
            <a:r>
              <a:rPr lang="sv-SE" dirty="0"/>
              <a:t>. </a:t>
            </a:r>
          </a:p>
          <a:p>
            <a:pPr>
              <a:lnSpc>
                <a:spcPct val="120000"/>
              </a:lnSpc>
            </a:pPr>
            <a:r>
              <a:rPr lang="sv-SE" dirty="0"/>
              <a:t>Varmista </a:t>
            </a:r>
            <a:r>
              <a:rPr lang="sv-SE" dirty="0" err="1"/>
              <a:t>että</a:t>
            </a:r>
            <a:r>
              <a:rPr lang="sv-SE" dirty="0"/>
              <a:t> </a:t>
            </a:r>
            <a:r>
              <a:rPr lang="sv-SE" dirty="0" err="1"/>
              <a:t>koulutustilaisuuksista</a:t>
            </a:r>
            <a:r>
              <a:rPr lang="sv-SE" dirty="0"/>
              <a:t> </a:t>
            </a:r>
            <a:r>
              <a:rPr lang="sv-SE" dirty="0" err="1"/>
              <a:t>tehdään</a:t>
            </a:r>
            <a:br>
              <a:rPr lang="sv-SE" dirty="0"/>
            </a:br>
            <a:r>
              <a:rPr lang="sv-SE" dirty="0" err="1"/>
              <a:t>kalenterivaraukset</a:t>
            </a:r>
            <a:r>
              <a:rPr lang="sv-SE" dirty="0"/>
              <a:t>.  </a:t>
            </a:r>
          </a:p>
          <a:p>
            <a:pPr>
              <a:lnSpc>
                <a:spcPct val="120000"/>
              </a:lnSpc>
            </a:pPr>
            <a:r>
              <a:rPr lang="sv-SE" dirty="0" err="1"/>
              <a:t>Seuraa</a:t>
            </a:r>
            <a:r>
              <a:rPr lang="sv-SE" dirty="0"/>
              <a:t> </a:t>
            </a:r>
            <a:r>
              <a:rPr lang="sv-SE" dirty="0" err="1"/>
              <a:t>että</a:t>
            </a:r>
            <a:r>
              <a:rPr lang="sv-SE" dirty="0"/>
              <a:t> </a:t>
            </a:r>
            <a:r>
              <a:rPr lang="sv-SE" dirty="0" err="1"/>
              <a:t>koulutustilaisuuksien</a:t>
            </a:r>
            <a:r>
              <a:rPr lang="sv-SE" dirty="0"/>
              <a:t> </a:t>
            </a:r>
            <a:r>
              <a:rPr lang="sv-SE" dirty="0" err="1"/>
              <a:t>välillä</a:t>
            </a:r>
            <a:r>
              <a:rPr lang="sv-SE" dirty="0"/>
              <a:t> </a:t>
            </a:r>
            <a:br>
              <a:rPr lang="sv-SE" dirty="0"/>
            </a:br>
            <a:r>
              <a:rPr lang="sv-SE" dirty="0" err="1"/>
              <a:t>tehtäviksi</a:t>
            </a:r>
            <a:r>
              <a:rPr lang="sv-SE" dirty="0"/>
              <a:t> </a:t>
            </a:r>
            <a:r>
              <a:rPr lang="sv-SE" dirty="0" err="1"/>
              <a:t>tarkoitetut</a:t>
            </a:r>
            <a:r>
              <a:rPr lang="sv-SE" dirty="0"/>
              <a:t> </a:t>
            </a:r>
            <a:r>
              <a:rPr lang="sv-SE" dirty="0" err="1"/>
              <a:t>tehtävät</a:t>
            </a:r>
            <a:r>
              <a:rPr lang="sv-SE" dirty="0"/>
              <a:t> </a:t>
            </a:r>
            <a:r>
              <a:rPr lang="sv-SE" dirty="0" err="1"/>
              <a:t>tehdään</a:t>
            </a:r>
            <a:br>
              <a:rPr lang="sv-SE" dirty="0"/>
            </a:br>
            <a:r>
              <a:rPr lang="sv-SE" dirty="0" err="1"/>
              <a:t>varmasti</a:t>
            </a:r>
            <a:r>
              <a:rPr lang="sv-SE" dirty="0"/>
              <a:t>. </a:t>
            </a:r>
          </a:p>
          <a:p>
            <a:pPr>
              <a:lnSpc>
                <a:spcPct val="120000"/>
              </a:lnSpc>
            </a:pP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4698231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>
            <a:extLst>
              <a:ext uri="{FF2B5EF4-FFF2-40B4-BE49-F238E27FC236}">
                <a16:creationId xmlns:a16="http://schemas.microsoft.com/office/drawing/2014/main" id="{7978757B-CEBB-4FD3-856E-58566F984DC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v-SE" dirty="0" err="1"/>
              <a:t>Harjoitus</a:t>
            </a:r>
            <a:endParaRPr lang="sv-SE" dirty="0"/>
          </a:p>
        </p:txBody>
      </p:sp>
      <p:sp>
        <p:nvSpPr>
          <p:cNvPr id="5" name="Underrubrik 4">
            <a:extLst>
              <a:ext uri="{FF2B5EF4-FFF2-40B4-BE49-F238E27FC236}">
                <a16:creationId xmlns:a16="http://schemas.microsoft.com/office/drawing/2014/main" id="{AEE79957-6F7F-42B1-84A5-854213B1B0B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v-SE" dirty="0" err="1"/>
              <a:t>Luokaa</a:t>
            </a:r>
            <a:r>
              <a:rPr lang="sv-SE" dirty="0"/>
              <a:t> </a:t>
            </a:r>
            <a:r>
              <a:rPr lang="sv-SE" dirty="0" err="1"/>
              <a:t>yhdessä</a:t>
            </a:r>
            <a:r>
              <a:rPr lang="sv-SE" dirty="0"/>
              <a:t> </a:t>
            </a:r>
            <a:r>
              <a:rPr lang="sv-SE" dirty="0" err="1"/>
              <a:t>koulutustilaisuuksien</a:t>
            </a:r>
            <a:r>
              <a:rPr lang="sv-SE" dirty="0"/>
              <a:t> </a:t>
            </a:r>
            <a:r>
              <a:rPr lang="sv-SE" dirty="0" err="1"/>
              <a:t>pelisäännöt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7370787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6FB2D8DD-B2DA-4A5E-B89D-ADB044152B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sv-SE" dirty="0" err="1"/>
              <a:t>Ilmoita</a:t>
            </a:r>
            <a:r>
              <a:rPr lang="sv-SE" dirty="0"/>
              <a:t> </a:t>
            </a:r>
            <a:r>
              <a:rPr lang="sv-SE" dirty="0" err="1"/>
              <a:t>etukäteen</a:t>
            </a:r>
            <a:r>
              <a:rPr lang="sv-SE" dirty="0"/>
              <a:t> </a:t>
            </a:r>
            <a:r>
              <a:rPr lang="sv-SE" dirty="0" err="1"/>
              <a:t>mikäli</a:t>
            </a:r>
            <a:r>
              <a:rPr lang="sv-SE" dirty="0"/>
              <a:t> </a:t>
            </a:r>
            <a:r>
              <a:rPr lang="sv-SE" dirty="0" err="1"/>
              <a:t>joudut</a:t>
            </a:r>
            <a:r>
              <a:rPr lang="sv-SE" dirty="0"/>
              <a:t> </a:t>
            </a:r>
            <a:r>
              <a:rPr lang="sv-SE" dirty="0" err="1"/>
              <a:t>poistumaan</a:t>
            </a:r>
            <a:r>
              <a:rPr lang="sv-SE" dirty="0"/>
              <a:t> </a:t>
            </a:r>
            <a:r>
              <a:rPr lang="sv-SE" dirty="0" err="1"/>
              <a:t>kesken</a:t>
            </a:r>
            <a:r>
              <a:rPr lang="sv-SE" dirty="0"/>
              <a:t> </a:t>
            </a:r>
            <a:r>
              <a:rPr lang="sv-SE" dirty="0" err="1"/>
              <a:t>kaiken</a:t>
            </a:r>
            <a:endParaRPr lang="sv-SE" dirty="0"/>
          </a:p>
          <a:p>
            <a:pPr lvl="1"/>
            <a:r>
              <a:rPr lang="sv-SE" dirty="0" err="1"/>
              <a:t>Ehdottoman</a:t>
            </a:r>
            <a:r>
              <a:rPr lang="sv-SE" dirty="0"/>
              <a:t> </a:t>
            </a:r>
            <a:r>
              <a:rPr lang="sv-SE" dirty="0" err="1"/>
              <a:t>tärkeä</a:t>
            </a:r>
            <a:r>
              <a:rPr lang="sv-SE" dirty="0"/>
              <a:t> </a:t>
            </a:r>
            <a:r>
              <a:rPr lang="sv-SE" dirty="0" err="1"/>
              <a:t>puhelu</a:t>
            </a:r>
            <a:r>
              <a:rPr lang="sv-SE" dirty="0"/>
              <a:t> </a:t>
            </a:r>
            <a:r>
              <a:rPr lang="sv-SE" dirty="0" err="1"/>
              <a:t>tms</a:t>
            </a:r>
            <a:r>
              <a:rPr lang="sv-SE" dirty="0"/>
              <a:t>. </a:t>
            </a:r>
          </a:p>
          <a:p>
            <a:r>
              <a:rPr lang="sv-SE" dirty="0" err="1"/>
              <a:t>Kaikkien</a:t>
            </a:r>
            <a:r>
              <a:rPr lang="sv-SE" dirty="0"/>
              <a:t> </a:t>
            </a:r>
            <a:r>
              <a:rPr lang="sv-SE" dirty="0" err="1"/>
              <a:t>oltava</a:t>
            </a:r>
            <a:r>
              <a:rPr lang="sv-SE" dirty="0"/>
              <a:t> </a:t>
            </a:r>
            <a:r>
              <a:rPr lang="sv-SE" dirty="0" err="1"/>
              <a:t>paikalla</a:t>
            </a:r>
            <a:r>
              <a:rPr lang="sv-SE" dirty="0"/>
              <a:t> 5 </a:t>
            </a:r>
            <a:r>
              <a:rPr lang="sv-SE" dirty="0" err="1"/>
              <a:t>minuuttia</a:t>
            </a:r>
            <a:r>
              <a:rPr lang="sv-SE" dirty="0"/>
              <a:t> </a:t>
            </a:r>
            <a:r>
              <a:rPr lang="sv-SE" dirty="0" err="1"/>
              <a:t>ennen</a:t>
            </a:r>
            <a:r>
              <a:rPr lang="sv-SE" dirty="0"/>
              <a:t> </a:t>
            </a:r>
            <a:r>
              <a:rPr lang="sv-SE" dirty="0" err="1"/>
              <a:t>koulutuksen</a:t>
            </a:r>
            <a:r>
              <a:rPr lang="sv-SE" dirty="0"/>
              <a:t> </a:t>
            </a:r>
            <a:r>
              <a:rPr lang="sv-SE" dirty="0" err="1"/>
              <a:t>alkua</a:t>
            </a:r>
            <a:r>
              <a:rPr lang="sv-SE" dirty="0"/>
              <a:t>. </a:t>
            </a:r>
          </a:p>
          <a:p>
            <a:r>
              <a:rPr lang="sv-SE" dirty="0" err="1"/>
              <a:t>Sovitut</a:t>
            </a:r>
            <a:r>
              <a:rPr lang="sv-SE" dirty="0"/>
              <a:t> </a:t>
            </a:r>
            <a:r>
              <a:rPr lang="sv-SE" dirty="0" err="1"/>
              <a:t>aikataulut</a:t>
            </a:r>
            <a:r>
              <a:rPr lang="sv-SE" dirty="0"/>
              <a:t> </a:t>
            </a:r>
            <a:r>
              <a:rPr lang="sv-SE" dirty="0" err="1"/>
              <a:t>pidetään</a:t>
            </a:r>
            <a:endParaRPr lang="sv-SE" dirty="0"/>
          </a:p>
          <a:p>
            <a:pPr lvl="1"/>
            <a:r>
              <a:rPr lang="sv-SE" dirty="0" err="1"/>
              <a:t>Kaikki</a:t>
            </a:r>
            <a:r>
              <a:rPr lang="sv-SE" dirty="0"/>
              <a:t> </a:t>
            </a:r>
            <a:r>
              <a:rPr lang="sv-SE" dirty="0" err="1"/>
              <a:t>ovat</a:t>
            </a:r>
            <a:r>
              <a:rPr lang="sv-SE" dirty="0"/>
              <a:t> </a:t>
            </a:r>
            <a:r>
              <a:rPr lang="sv-SE" dirty="0" err="1"/>
              <a:t>tauoilta</a:t>
            </a:r>
            <a:r>
              <a:rPr lang="sv-SE" dirty="0"/>
              <a:t> </a:t>
            </a:r>
            <a:r>
              <a:rPr lang="sv-SE" dirty="0" err="1"/>
              <a:t>takaisin</a:t>
            </a:r>
            <a:r>
              <a:rPr lang="sv-SE" dirty="0"/>
              <a:t> </a:t>
            </a:r>
            <a:r>
              <a:rPr lang="sv-SE" dirty="0" err="1"/>
              <a:t>viimeistään</a:t>
            </a:r>
            <a:r>
              <a:rPr lang="sv-SE" dirty="0"/>
              <a:t> </a:t>
            </a:r>
            <a:r>
              <a:rPr lang="sv-SE" dirty="0" err="1"/>
              <a:t>minuuttia</a:t>
            </a:r>
            <a:r>
              <a:rPr lang="sv-SE" dirty="0"/>
              <a:t> </a:t>
            </a:r>
            <a:r>
              <a:rPr lang="sv-SE" dirty="0" err="1"/>
              <a:t>ennen</a:t>
            </a:r>
            <a:r>
              <a:rPr lang="sv-SE" dirty="0"/>
              <a:t> </a:t>
            </a:r>
            <a:r>
              <a:rPr lang="sv-SE" dirty="0" err="1"/>
              <a:t>koulutuksen</a:t>
            </a:r>
            <a:r>
              <a:rPr lang="sv-SE" dirty="0"/>
              <a:t> </a:t>
            </a:r>
            <a:r>
              <a:rPr lang="sv-SE" dirty="0" err="1"/>
              <a:t>jatkumista</a:t>
            </a:r>
            <a:r>
              <a:rPr lang="sv-SE" dirty="0"/>
              <a:t>. </a:t>
            </a:r>
          </a:p>
          <a:p>
            <a:r>
              <a:rPr lang="sv-SE" dirty="0" err="1"/>
              <a:t>Luodaan</a:t>
            </a:r>
            <a:r>
              <a:rPr lang="sv-SE" dirty="0"/>
              <a:t> </a:t>
            </a:r>
            <a:r>
              <a:rPr lang="sv-SE" dirty="0" err="1"/>
              <a:t>ilmapiiri</a:t>
            </a:r>
            <a:r>
              <a:rPr lang="sv-SE" dirty="0"/>
              <a:t> </a:t>
            </a:r>
            <a:r>
              <a:rPr lang="sv-SE" dirty="0" err="1"/>
              <a:t>jossa</a:t>
            </a:r>
            <a:r>
              <a:rPr lang="sv-SE" dirty="0"/>
              <a:t> </a:t>
            </a:r>
            <a:r>
              <a:rPr lang="sv-SE" dirty="0" err="1"/>
              <a:t>mahdollistaa</a:t>
            </a:r>
            <a:r>
              <a:rPr lang="sv-SE" dirty="0"/>
              <a:t> </a:t>
            </a:r>
            <a:r>
              <a:rPr lang="sv-SE" dirty="0" err="1"/>
              <a:t>kaikkien</a:t>
            </a:r>
            <a:r>
              <a:rPr lang="sv-SE" dirty="0"/>
              <a:t> </a:t>
            </a:r>
            <a:r>
              <a:rPr lang="sv-SE" dirty="0" err="1"/>
              <a:t>osallistumisen</a:t>
            </a:r>
            <a:endParaRPr lang="sv-SE" dirty="0"/>
          </a:p>
          <a:p>
            <a:pPr lvl="1"/>
            <a:r>
              <a:rPr lang="sv-SE" dirty="0" err="1"/>
              <a:t>Keskusteluja</a:t>
            </a:r>
            <a:r>
              <a:rPr lang="sv-SE" dirty="0"/>
              <a:t> </a:t>
            </a:r>
            <a:r>
              <a:rPr lang="sv-SE" dirty="0" err="1"/>
              <a:t>kahden</a:t>
            </a:r>
            <a:r>
              <a:rPr lang="sv-SE" dirty="0"/>
              <a:t> </a:t>
            </a:r>
            <a:r>
              <a:rPr lang="sv-SE" dirty="0" err="1"/>
              <a:t>hengen</a:t>
            </a:r>
            <a:r>
              <a:rPr lang="sv-SE" dirty="0"/>
              <a:t> </a:t>
            </a:r>
            <a:r>
              <a:rPr lang="sv-SE" dirty="0" err="1"/>
              <a:t>ryhmissä</a:t>
            </a:r>
            <a:endParaRPr lang="sv-SE" dirty="0"/>
          </a:p>
          <a:p>
            <a:r>
              <a:rPr lang="sv-SE" dirty="0" err="1"/>
              <a:t>Annetaan</a:t>
            </a:r>
            <a:r>
              <a:rPr lang="sv-SE" dirty="0"/>
              <a:t> </a:t>
            </a:r>
            <a:r>
              <a:rPr lang="sv-SE" dirty="0" err="1"/>
              <a:t>kaikille</a:t>
            </a:r>
            <a:r>
              <a:rPr lang="sv-SE" dirty="0"/>
              <a:t> </a:t>
            </a:r>
            <a:r>
              <a:rPr lang="sv-SE" dirty="0" err="1"/>
              <a:t>puheenvuoro</a:t>
            </a:r>
            <a:endParaRPr lang="sv-SE" dirty="0"/>
          </a:p>
          <a:p>
            <a:pPr lvl="1"/>
            <a:r>
              <a:rPr lang="sv-SE" dirty="0" err="1"/>
              <a:t>Keskitytään</a:t>
            </a:r>
            <a:r>
              <a:rPr lang="sv-SE" dirty="0"/>
              <a:t> </a:t>
            </a:r>
            <a:r>
              <a:rPr lang="sv-SE" dirty="0" err="1"/>
              <a:t>kuuntelemaan</a:t>
            </a:r>
            <a:r>
              <a:rPr lang="sv-SE" dirty="0"/>
              <a:t>.</a:t>
            </a:r>
          </a:p>
          <a:p>
            <a:pPr lvl="1"/>
            <a:r>
              <a:rPr lang="sv-SE" dirty="0" err="1"/>
              <a:t>Ei</a:t>
            </a:r>
            <a:r>
              <a:rPr lang="sv-SE" dirty="0"/>
              <a:t> </a:t>
            </a:r>
            <a:r>
              <a:rPr lang="sv-SE" dirty="0" err="1"/>
              <a:t>keskeytetä</a:t>
            </a:r>
            <a:r>
              <a:rPr lang="sv-SE" dirty="0"/>
              <a:t>.</a:t>
            </a:r>
          </a:p>
        </p:txBody>
      </p:sp>
      <p:sp>
        <p:nvSpPr>
          <p:cNvPr id="4" name="Rubrik 1">
            <a:extLst>
              <a:ext uri="{FF2B5EF4-FFF2-40B4-BE49-F238E27FC236}">
                <a16:creationId xmlns:a16="http://schemas.microsoft.com/office/drawing/2014/main" id="{A19FB7A9-44D6-4A70-B4A9-D6571351D4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7313"/>
            <a:ext cx="8229600" cy="1143000"/>
          </a:xfrm>
        </p:spPr>
        <p:txBody>
          <a:bodyPr/>
          <a:lstStyle/>
          <a:p>
            <a:r>
              <a:rPr lang="sv-SE" dirty="0" err="1"/>
              <a:t>Pelisäännöt</a:t>
            </a:r>
            <a:endParaRPr lang="sv-SE" dirty="0"/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F886B98D-C9C1-46B2-97AF-42057FE695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6296" y="353986"/>
            <a:ext cx="1255885" cy="609653"/>
          </a:xfrm>
          <a:prstGeom prst="rect">
            <a:avLst/>
          </a:prstGeom>
        </p:spPr>
      </p:pic>
      <p:sp>
        <p:nvSpPr>
          <p:cNvPr id="2" name="textruta 1">
            <a:extLst>
              <a:ext uri="{FF2B5EF4-FFF2-40B4-BE49-F238E27FC236}">
                <a16:creationId xmlns:a16="http://schemas.microsoft.com/office/drawing/2014/main" id="{2424E4E9-4A54-4B49-8AF5-BDB407AF35E6}"/>
              </a:ext>
            </a:extLst>
          </p:cNvPr>
          <p:cNvSpPr txBox="1"/>
          <p:nvPr/>
        </p:nvSpPr>
        <p:spPr>
          <a:xfrm rot="19340929">
            <a:off x="72208" y="242674"/>
            <a:ext cx="117852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400" b="1" dirty="0" err="1">
                <a:solidFill>
                  <a:srgbClr val="FFC000"/>
                </a:solidFill>
              </a:rPr>
              <a:t>Esi</a:t>
            </a:r>
            <a:r>
              <a:rPr lang="sv-SE" sz="2400" b="1" dirty="0">
                <a:solidFill>
                  <a:srgbClr val="FFC000"/>
                </a:solidFill>
              </a:rPr>
              <a:t>-</a:t>
            </a:r>
            <a:br>
              <a:rPr lang="sv-SE" sz="2400" b="1" dirty="0">
                <a:solidFill>
                  <a:srgbClr val="FFC000"/>
                </a:solidFill>
              </a:rPr>
            </a:br>
            <a:r>
              <a:rPr lang="sv-SE" sz="2400" b="1" dirty="0" err="1">
                <a:solidFill>
                  <a:srgbClr val="FFC000"/>
                </a:solidFill>
              </a:rPr>
              <a:t>merkki</a:t>
            </a:r>
            <a:endParaRPr lang="sv-SE" sz="24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78671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6FB2D8DD-B2DA-4A5E-B89D-ADB044152B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42535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sv-SE" dirty="0" err="1"/>
              <a:t>Millä</a:t>
            </a:r>
            <a:r>
              <a:rPr lang="sv-SE" dirty="0"/>
              <a:t> </a:t>
            </a:r>
            <a:r>
              <a:rPr lang="sv-SE" dirty="0" err="1"/>
              <a:t>tavoin</a:t>
            </a:r>
            <a:r>
              <a:rPr lang="sv-SE" dirty="0"/>
              <a:t> </a:t>
            </a:r>
            <a:r>
              <a:rPr lang="sv-SE" dirty="0" err="1"/>
              <a:t>koulutuksissa</a:t>
            </a:r>
            <a:r>
              <a:rPr lang="sv-SE" dirty="0"/>
              <a:t> </a:t>
            </a:r>
            <a:r>
              <a:rPr lang="sv-SE" dirty="0" err="1"/>
              <a:t>pitäisi</a:t>
            </a:r>
            <a:r>
              <a:rPr lang="sv-SE" dirty="0"/>
              <a:t> </a:t>
            </a:r>
            <a:r>
              <a:rPr lang="sv-SE" dirty="0" err="1"/>
              <a:t>käyttäytyä</a:t>
            </a:r>
            <a:r>
              <a:rPr lang="sv-SE" dirty="0"/>
              <a:t>, </a:t>
            </a:r>
            <a:r>
              <a:rPr lang="sv-SE" dirty="0" err="1"/>
              <a:t>jotta</a:t>
            </a:r>
            <a:r>
              <a:rPr lang="sv-SE" dirty="0"/>
              <a:t> </a:t>
            </a:r>
            <a:r>
              <a:rPr lang="sv-SE" dirty="0" err="1"/>
              <a:t>koulutus</a:t>
            </a:r>
            <a:r>
              <a:rPr lang="sv-SE" dirty="0"/>
              <a:t> </a:t>
            </a:r>
            <a:r>
              <a:rPr lang="sv-SE" dirty="0" err="1"/>
              <a:t>olisi</a:t>
            </a:r>
            <a:r>
              <a:rPr lang="sv-SE" dirty="0"/>
              <a:t> </a:t>
            </a:r>
            <a:r>
              <a:rPr lang="sv-SE" dirty="0" err="1"/>
              <a:t>mahdollisimman</a:t>
            </a:r>
            <a:r>
              <a:rPr lang="sv-SE" dirty="0"/>
              <a:t> </a:t>
            </a:r>
            <a:r>
              <a:rPr lang="sv-SE" dirty="0" err="1"/>
              <a:t>hyvä</a:t>
            </a:r>
            <a:r>
              <a:rPr lang="sv-SE" dirty="0"/>
              <a:t>? </a:t>
            </a:r>
            <a:br>
              <a:rPr lang="sv-SE" dirty="0"/>
            </a:br>
            <a:endParaRPr lang="sv-SE" dirty="0"/>
          </a:p>
          <a:p>
            <a:r>
              <a:rPr lang="sv-SE" dirty="0" err="1"/>
              <a:t>Esimerkkejä</a:t>
            </a:r>
            <a:r>
              <a:rPr lang="sv-SE" dirty="0"/>
              <a:t> </a:t>
            </a:r>
            <a:r>
              <a:rPr lang="sv-SE" dirty="0" err="1"/>
              <a:t>toivottavasta</a:t>
            </a:r>
            <a:r>
              <a:rPr lang="sv-SE" dirty="0"/>
              <a:t> </a:t>
            </a:r>
            <a:r>
              <a:rPr lang="sv-SE" dirty="0" err="1"/>
              <a:t>käyttäytymisestä</a:t>
            </a:r>
            <a:r>
              <a:rPr lang="sv-SE" dirty="0"/>
              <a:t>:</a:t>
            </a:r>
          </a:p>
          <a:p>
            <a:pPr lvl="1"/>
            <a:r>
              <a:rPr lang="sv-SE" dirty="0" err="1"/>
              <a:t>Tulemme</a:t>
            </a:r>
            <a:r>
              <a:rPr lang="sv-SE" dirty="0"/>
              <a:t> </a:t>
            </a:r>
            <a:r>
              <a:rPr lang="sv-SE" dirty="0" err="1"/>
              <a:t>koulutukseen</a:t>
            </a:r>
            <a:r>
              <a:rPr lang="sv-SE" dirty="0"/>
              <a:t> </a:t>
            </a:r>
            <a:r>
              <a:rPr lang="sv-SE" dirty="0" err="1"/>
              <a:t>valmistautuneina</a:t>
            </a:r>
            <a:r>
              <a:rPr lang="sv-SE" dirty="0"/>
              <a:t>. </a:t>
            </a:r>
          </a:p>
          <a:p>
            <a:pPr lvl="1"/>
            <a:r>
              <a:rPr lang="sv-SE" dirty="0" err="1"/>
              <a:t>Olemme</a:t>
            </a:r>
            <a:r>
              <a:rPr lang="sv-SE" dirty="0"/>
              <a:t> </a:t>
            </a:r>
            <a:r>
              <a:rPr lang="sv-SE" dirty="0" err="1"/>
              <a:t>koulutuksessa</a:t>
            </a:r>
            <a:r>
              <a:rPr lang="sv-SE" dirty="0"/>
              <a:t> </a:t>
            </a:r>
            <a:r>
              <a:rPr lang="sv-SE" dirty="0" err="1"/>
              <a:t>läsnä</a:t>
            </a:r>
            <a:r>
              <a:rPr lang="sv-SE" dirty="0"/>
              <a:t>. </a:t>
            </a:r>
          </a:p>
          <a:p>
            <a:pPr lvl="1"/>
            <a:r>
              <a:rPr lang="sv-SE" dirty="0" err="1"/>
              <a:t>Osallistumme</a:t>
            </a:r>
            <a:r>
              <a:rPr lang="sv-SE" dirty="0"/>
              <a:t> </a:t>
            </a:r>
            <a:r>
              <a:rPr lang="sv-SE" dirty="0" err="1"/>
              <a:t>koulutukseen</a:t>
            </a:r>
            <a:r>
              <a:rPr lang="sv-SE" dirty="0"/>
              <a:t> </a:t>
            </a:r>
            <a:r>
              <a:rPr lang="sv-SE" dirty="0" err="1"/>
              <a:t>aktiivisesti</a:t>
            </a:r>
            <a:r>
              <a:rPr lang="sv-SE" dirty="0"/>
              <a:t>. </a:t>
            </a:r>
          </a:p>
          <a:p>
            <a:pPr lvl="1"/>
            <a:r>
              <a:rPr lang="sv-SE" dirty="0"/>
              <a:t>Emme </a:t>
            </a:r>
            <a:r>
              <a:rPr lang="sv-SE" dirty="0" err="1"/>
              <a:t>puhu</a:t>
            </a:r>
            <a:r>
              <a:rPr lang="sv-SE" dirty="0"/>
              <a:t> </a:t>
            </a:r>
            <a:r>
              <a:rPr lang="sv-SE" dirty="0" err="1"/>
              <a:t>toistemme</a:t>
            </a:r>
            <a:r>
              <a:rPr lang="sv-SE" dirty="0"/>
              <a:t> </a:t>
            </a:r>
            <a:r>
              <a:rPr lang="sv-SE" dirty="0" err="1"/>
              <a:t>päälle</a:t>
            </a:r>
            <a:r>
              <a:rPr lang="sv-SE" dirty="0"/>
              <a:t>. </a:t>
            </a:r>
          </a:p>
          <a:p>
            <a:pPr lvl="1"/>
            <a:r>
              <a:rPr lang="sv-SE" dirty="0" err="1"/>
              <a:t>Jne</a:t>
            </a:r>
            <a:r>
              <a:rPr lang="sv-SE" dirty="0"/>
              <a:t>.</a:t>
            </a:r>
            <a:br>
              <a:rPr lang="sv-SE" dirty="0"/>
            </a:br>
            <a:endParaRPr lang="sv-SE" dirty="0"/>
          </a:p>
          <a:p>
            <a:endParaRPr lang="sv-SE" dirty="0"/>
          </a:p>
        </p:txBody>
      </p:sp>
      <p:sp>
        <p:nvSpPr>
          <p:cNvPr id="4" name="Rubrik 1">
            <a:extLst>
              <a:ext uri="{FF2B5EF4-FFF2-40B4-BE49-F238E27FC236}">
                <a16:creationId xmlns:a16="http://schemas.microsoft.com/office/drawing/2014/main" id="{A19FB7A9-44D6-4A70-B4A9-D6571351D4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7313"/>
            <a:ext cx="8229600" cy="1143000"/>
          </a:xfrm>
        </p:spPr>
        <p:txBody>
          <a:bodyPr/>
          <a:lstStyle/>
          <a:p>
            <a:r>
              <a:rPr lang="sv-SE" dirty="0" err="1"/>
              <a:t>Luo</a:t>
            </a:r>
            <a:r>
              <a:rPr lang="sv-SE" dirty="0"/>
              <a:t> </a:t>
            </a:r>
            <a:r>
              <a:rPr lang="sv-SE" dirty="0" err="1"/>
              <a:t>pelisäännöt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6203452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ruta 4"/>
          <p:cNvSpPr txBox="1"/>
          <p:nvPr/>
        </p:nvSpPr>
        <p:spPr>
          <a:xfrm rot="18900000" flipH="1">
            <a:off x="-10356" y="446966"/>
            <a:ext cx="12909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sv-S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sv-SE" b="1" i="1" dirty="0" err="1">
                <a:solidFill>
                  <a:srgbClr val="FFC000"/>
                </a:solidFill>
              </a:rPr>
              <a:t>Esimerkki</a:t>
            </a:r>
            <a:endParaRPr lang="sv-SE" b="1" i="1" dirty="0">
              <a:solidFill>
                <a:srgbClr val="FFC000"/>
              </a:solidFill>
            </a:endParaRPr>
          </a:p>
        </p:txBody>
      </p:sp>
      <p:grpSp>
        <p:nvGrpSpPr>
          <p:cNvPr id="18" name="Grupp 17">
            <a:extLst>
              <a:ext uri="{FF2B5EF4-FFF2-40B4-BE49-F238E27FC236}">
                <a16:creationId xmlns:a16="http://schemas.microsoft.com/office/drawing/2014/main" id="{03E4D70C-88E2-4A14-B349-583231E982A1}"/>
              </a:ext>
            </a:extLst>
          </p:cNvPr>
          <p:cNvGrpSpPr/>
          <p:nvPr/>
        </p:nvGrpSpPr>
        <p:grpSpPr>
          <a:xfrm>
            <a:off x="1505566" y="1340768"/>
            <a:ext cx="1485602" cy="1351511"/>
            <a:chOff x="318200" y="1963321"/>
            <a:chExt cx="1485602" cy="1351511"/>
          </a:xfrm>
        </p:grpSpPr>
        <p:pic>
          <p:nvPicPr>
            <p:cNvPr id="2" name="Bildobjekt 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378183">
              <a:off x="318200" y="1963321"/>
              <a:ext cx="1485602" cy="1351511"/>
            </a:xfrm>
            <a:prstGeom prst="rect">
              <a:avLst/>
            </a:prstGeom>
          </p:spPr>
        </p:pic>
        <p:sp>
          <p:nvSpPr>
            <p:cNvPr id="12" name="textruta 11">
              <a:extLst>
                <a:ext uri="{FF2B5EF4-FFF2-40B4-BE49-F238E27FC236}">
                  <a16:creationId xmlns:a16="http://schemas.microsoft.com/office/drawing/2014/main" id="{10A9C892-5D22-4C84-9135-AB54663BF755}"/>
                </a:ext>
              </a:extLst>
            </p:cNvPr>
            <p:cNvSpPr txBox="1"/>
            <p:nvPr/>
          </p:nvSpPr>
          <p:spPr>
            <a:xfrm rot="21378183">
              <a:off x="372190" y="2353796"/>
              <a:ext cx="138531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200" dirty="0" err="1">
                  <a:latin typeface="Comic Sans MS" panose="030F0702030302020204" pitchFamily="66" charset="0"/>
                </a:rPr>
                <a:t>Älä</a:t>
              </a:r>
              <a:r>
                <a:rPr lang="sv-SE" sz="1200" dirty="0">
                  <a:latin typeface="Comic Sans MS" panose="030F0702030302020204" pitchFamily="66" charset="0"/>
                </a:rPr>
                <a:t> </a:t>
              </a:r>
              <a:r>
                <a:rPr lang="sv-SE" sz="1200" dirty="0" err="1">
                  <a:latin typeface="Comic Sans MS" panose="030F0702030302020204" pitchFamily="66" charset="0"/>
                </a:rPr>
                <a:t>puhu</a:t>
              </a:r>
              <a:r>
                <a:rPr lang="sv-SE" sz="1200" dirty="0">
                  <a:latin typeface="Comic Sans MS" panose="030F0702030302020204" pitchFamily="66" charset="0"/>
                </a:rPr>
                <a:t> </a:t>
              </a:r>
              <a:r>
                <a:rPr lang="sv-SE" sz="1200" dirty="0" err="1">
                  <a:latin typeface="Comic Sans MS" panose="030F0702030302020204" pitchFamily="66" charset="0"/>
                </a:rPr>
                <a:t>muiden</a:t>
              </a:r>
              <a:r>
                <a:rPr lang="sv-SE" sz="1200" dirty="0">
                  <a:latin typeface="Comic Sans MS" panose="030F0702030302020204" pitchFamily="66" charset="0"/>
                </a:rPr>
                <a:t> </a:t>
              </a:r>
              <a:br>
                <a:rPr lang="sv-SE" sz="1200" dirty="0">
                  <a:latin typeface="Comic Sans MS" panose="030F0702030302020204" pitchFamily="66" charset="0"/>
                </a:rPr>
              </a:br>
              <a:r>
                <a:rPr lang="sv-SE" sz="1200" dirty="0" err="1">
                  <a:latin typeface="Comic Sans MS" panose="030F0702030302020204" pitchFamily="66" charset="0"/>
                </a:rPr>
                <a:t>päälle</a:t>
              </a:r>
              <a:r>
                <a:rPr lang="sv-SE" sz="1200" dirty="0">
                  <a:latin typeface="Comic Sans MS" panose="030F0702030302020204" pitchFamily="66" charset="0"/>
                </a:rPr>
                <a:t>.</a:t>
              </a:r>
            </a:p>
          </p:txBody>
        </p:sp>
      </p:grpSp>
      <p:grpSp>
        <p:nvGrpSpPr>
          <p:cNvPr id="34" name="Grupp 33">
            <a:extLst>
              <a:ext uri="{FF2B5EF4-FFF2-40B4-BE49-F238E27FC236}">
                <a16:creationId xmlns:a16="http://schemas.microsoft.com/office/drawing/2014/main" id="{F61D9D44-5B5B-400D-A181-ED155E400BC5}"/>
              </a:ext>
            </a:extLst>
          </p:cNvPr>
          <p:cNvGrpSpPr/>
          <p:nvPr/>
        </p:nvGrpSpPr>
        <p:grpSpPr>
          <a:xfrm rot="368328">
            <a:off x="5636659" y="1353858"/>
            <a:ext cx="1485602" cy="1351511"/>
            <a:chOff x="6212723" y="2179345"/>
            <a:chExt cx="1485602" cy="1351511"/>
          </a:xfrm>
        </p:grpSpPr>
        <p:pic>
          <p:nvPicPr>
            <p:cNvPr id="20" name="Bildobjekt 19">
              <a:extLst>
                <a:ext uri="{FF2B5EF4-FFF2-40B4-BE49-F238E27FC236}">
                  <a16:creationId xmlns:a16="http://schemas.microsoft.com/office/drawing/2014/main" id="{E2FFC9D3-4314-4D5F-AB6E-4449C279706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378183">
              <a:off x="6212723" y="2179345"/>
              <a:ext cx="1485602" cy="1351511"/>
            </a:xfrm>
            <a:prstGeom prst="rect">
              <a:avLst/>
            </a:prstGeom>
          </p:spPr>
        </p:pic>
        <p:sp>
          <p:nvSpPr>
            <p:cNvPr id="21" name="textruta 20">
              <a:extLst>
                <a:ext uri="{FF2B5EF4-FFF2-40B4-BE49-F238E27FC236}">
                  <a16:creationId xmlns:a16="http://schemas.microsoft.com/office/drawing/2014/main" id="{C0980D31-12DE-407A-BAE1-51E52C36804B}"/>
                </a:ext>
              </a:extLst>
            </p:cNvPr>
            <p:cNvSpPr txBox="1"/>
            <p:nvPr/>
          </p:nvSpPr>
          <p:spPr>
            <a:xfrm rot="21378183">
              <a:off x="6382925" y="2569820"/>
              <a:ext cx="115288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200" dirty="0" err="1">
                  <a:latin typeface="Comic Sans MS" panose="030F0702030302020204" pitchFamily="66" charset="0"/>
                </a:rPr>
                <a:t>Pyydän</a:t>
              </a:r>
              <a:r>
                <a:rPr lang="sv-SE" sz="1200" dirty="0">
                  <a:latin typeface="Comic Sans MS" panose="030F0702030302020204" pitchFamily="66" charset="0"/>
                </a:rPr>
                <a:t> </a:t>
              </a:r>
              <a:br>
                <a:rPr lang="sv-SE" sz="1200" dirty="0">
                  <a:latin typeface="Comic Sans MS" panose="030F0702030302020204" pitchFamily="66" charset="0"/>
                </a:rPr>
              </a:br>
              <a:r>
                <a:rPr lang="sv-SE" sz="1200" dirty="0" err="1">
                  <a:latin typeface="Comic Sans MS" panose="030F0702030302020204" pitchFamily="66" charset="0"/>
                </a:rPr>
                <a:t>puheenvuoroa</a:t>
              </a:r>
              <a:endParaRPr lang="sv-SE" sz="1200" dirty="0">
                <a:latin typeface="Comic Sans MS" panose="030F0702030302020204" pitchFamily="66" charset="0"/>
              </a:endParaRPr>
            </a:p>
          </p:txBody>
        </p:sp>
      </p:grpSp>
      <p:sp>
        <p:nvSpPr>
          <p:cNvPr id="22" name="textruta 21">
            <a:extLst>
              <a:ext uri="{FF2B5EF4-FFF2-40B4-BE49-F238E27FC236}">
                <a16:creationId xmlns:a16="http://schemas.microsoft.com/office/drawing/2014/main" id="{19C2F2BE-081A-42B7-BB09-9BC1455AA0EC}"/>
              </a:ext>
            </a:extLst>
          </p:cNvPr>
          <p:cNvSpPr txBox="1"/>
          <p:nvPr/>
        </p:nvSpPr>
        <p:spPr>
          <a:xfrm>
            <a:off x="1187624" y="908720"/>
            <a:ext cx="32581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 dirty="0" err="1"/>
              <a:t>Toivottava</a:t>
            </a:r>
            <a:r>
              <a:rPr lang="sv-SE" b="1" dirty="0"/>
              <a:t> </a:t>
            </a:r>
            <a:r>
              <a:rPr lang="sv-SE" b="1" dirty="0" err="1"/>
              <a:t>käyttäytymistapa</a:t>
            </a:r>
            <a:endParaRPr lang="sv-SE" b="1" dirty="0"/>
          </a:p>
        </p:txBody>
      </p:sp>
      <p:sp>
        <p:nvSpPr>
          <p:cNvPr id="23" name="textruta 22">
            <a:extLst>
              <a:ext uri="{FF2B5EF4-FFF2-40B4-BE49-F238E27FC236}">
                <a16:creationId xmlns:a16="http://schemas.microsoft.com/office/drawing/2014/main" id="{C47AB12A-6A94-4663-AA70-1C8B3E2C605F}"/>
              </a:ext>
            </a:extLst>
          </p:cNvPr>
          <p:cNvSpPr txBox="1"/>
          <p:nvPr/>
        </p:nvSpPr>
        <p:spPr>
          <a:xfrm>
            <a:off x="5562962" y="908720"/>
            <a:ext cx="3352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 dirty="0" err="1"/>
              <a:t>Mitä</a:t>
            </a:r>
            <a:r>
              <a:rPr lang="sv-SE" b="1" dirty="0"/>
              <a:t> </a:t>
            </a:r>
            <a:r>
              <a:rPr lang="sv-SE" b="1" dirty="0" err="1"/>
              <a:t>tarkoittaa</a:t>
            </a:r>
            <a:r>
              <a:rPr lang="sv-SE" b="1" dirty="0"/>
              <a:t> </a:t>
            </a:r>
            <a:r>
              <a:rPr lang="sv-SE" b="1" dirty="0" err="1"/>
              <a:t>käytännössä</a:t>
            </a:r>
            <a:r>
              <a:rPr lang="sv-SE" b="1" dirty="0"/>
              <a:t>?</a:t>
            </a:r>
          </a:p>
        </p:txBody>
      </p:sp>
      <p:grpSp>
        <p:nvGrpSpPr>
          <p:cNvPr id="36" name="Grupp 35">
            <a:extLst>
              <a:ext uri="{FF2B5EF4-FFF2-40B4-BE49-F238E27FC236}">
                <a16:creationId xmlns:a16="http://schemas.microsoft.com/office/drawing/2014/main" id="{813574BD-44C9-439E-851C-F578DB4A1FB7}"/>
              </a:ext>
            </a:extLst>
          </p:cNvPr>
          <p:cNvGrpSpPr/>
          <p:nvPr/>
        </p:nvGrpSpPr>
        <p:grpSpPr>
          <a:xfrm rot="632355">
            <a:off x="1400613" y="2961136"/>
            <a:ext cx="1485602" cy="1351511"/>
            <a:chOff x="740115" y="3543168"/>
            <a:chExt cx="1485602" cy="1351511"/>
          </a:xfrm>
        </p:grpSpPr>
        <p:pic>
          <p:nvPicPr>
            <p:cNvPr id="24" name="Bildobjekt 23">
              <a:extLst>
                <a:ext uri="{FF2B5EF4-FFF2-40B4-BE49-F238E27FC236}">
                  <a16:creationId xmlns:a16="http://schemas.microsoft.com/office/drawing/2014/main" id="{8CA67860-1114-42D4-8309-01E0FDAA6F7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378183">
              <a:off x="740115" y="3543168"/>
              <a:ext cx="1485602" cy="1351511"/>
            </a:xfrm>
            <a:prstGeom prst="rect">
              <a:avLst/>
            </a:prstGeom>
          </p:spPr>
        </p:pic>
        <p:sp>
          <p:nvSpPr>
            <p:cNvPr id="25" name="textruta 24">
              <a:extLst>
                <a:ext uri="{FF2B5EF4-FFF2-40B4-BE49-F238E27FC236}">
                  <a16:creationId xmlns:a16="http://schemas.microsoft.com/office/drawing/2014/main" id="{16EEDE1A-41E4-417D-849A-A808E1DECAA9}"/>
                </a:ext>
              </a:extLst>
            </p:cNvPr>
            <p:cNvSpPr txBox="1"/>
            <p:nvPr/>
          </p:nvSpPr>
          <p:spPr>
            <a:xfrm rot="21378183">
              <a:off x="1049784" y="4025976"/>
              <a:ext cx="87395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200" dirty="0">
                  <a:latin typeface="Comic Sans MS" panose="030F0702030302020204" pitchFamily="66" charset="0"/>
                </a:rPr>
                <a:t>Ole </a:t>
              </a:r>
              <a:r>
                <a:rPr lang="sv-SE" sz="1200" dirty="0" err="1">
                  <a:latin typeface="Comic Sans MS" panose="030F0702030302020204" pitchFamily="66" charset="0"/>
                </a:rPr>
                <a:t>läsnä</a:t>
              </a:r>
              <a:r>
                <a:rPr lang="sv-SE" sz="1200" dirty="0">
                  <a:latin typeface="Comic Sans MS" panose="030F0702030302020204" pitchFamily="66" charset="0"/>
                </a:rPr>
                <a:t>.</a:t>
              </a:r>
            </a:p>
          </p:txBody>
        </p:sp>
      </p:grpSp>
      <p:grpSp>
        <p:nvGrpSpPr>
          <p:cNvPr id="37" name="Grupp 36">
            <a:extLst>
              <a:ext uri="{FF2B5EF4-FFF2-40B4-BE49-F238E27FC236}">
                <a16:creationId xmlns:a16="http://schemas.microsoft.com/office/drawing/2014/main" id="{2DAB9518-AE0C-4053-B945-6D09D403947F}"/>
              </a:ext>
            </a:extLst>
          </p:cNvPr>
          <p:cNvGrpSpPr/>
          <p:nvPr/>
        </p:nvGrpSpPr>
        <p:grpSpPr>
          <a:xfrm>
            <a:off x="5620028" y="2941585"/>
            <a:ext cx="1497526" cy="1351511"/>
            <a:chOff x="6196092" y="3547497"/>
            <a:chExt cx="1497526" cy="1351511"/>
          </a:xfrm>
        </p:grpSpPr>
        <p:pic>
          <p:nvPicPr>
            <p:cNvPr id="26" name="Bildobjekt 25">
              <a:extLst>
                <a:ext uri="{FF2B5EF4-FFF2-40B4-BE49-F238E27FC236}">
                  <a16:creationId xmlns:a16="http://schemas.microsoft.com/office/drawing/2014/main" id="{744FBFF4-1742-489F-A1AD-D6C5C78A469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378183">
              <a:off x="6198203" y="3547497"/>
              <a:ext cx="1485602" cy="1351511"/>
            </a:xfrm>
            <a:prstGeom prst="rect">
              <a:avLst/>
            </a:prstGeom>
          </p:spPr>
        </p:pic>
        <p:sp>
          <p:nvSpPr>
            <p:cNvPr id="27" name="textruta 26">
              <a:extLst>
                <a:ext uri="{FF2B5EF4-FFF2-40B4-BE49-F238E27FC236}">
                  <a16:creationId xmlns:a16="http://schemas.microsoft.com/office/drawing/2014/main" id="{3E73937A-2508-4644-B3FF-40186562C803}"/>
                </a:ext>
              </a:extLst>
            </p:cNvPr>
            <p:cNvSpPr txBox="1"/>
            <p:nvPr/>
          </p:nvSpPr>
          <p:spPr>
            <a:xfrm rot="21378183">
              <a:off x="6196092" y="3753306"/>
              <a:ext cx="1497526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200" dirty="0">
                  <a:latin typeface="Comic Sans MS" panose="030F0702030302020204" pitchFamily="66" charset="0"/>
                </a:rPr>
                <a:t>En </a:t>
              </a:r>
              <a:r>
                <a:rPr lang="sv-SE" sz="1200" dirty="0" err="1">
                  <a:latin typeface="Comic Sans MS" panose="030F0702030302020204" pitchFamily="66" charset="0"/>
                </a:rPr>
                <a:t>käytä</a:t>
              </a:r>
              <a:r>
                <a:rPr lang="sv-SE" sz="1200" dirty="0">
                  <a:latin typeface="Comic Sans MS" panose="030F0702030302020204" pitchFamily="66" charset="0"/>
                </a:rPr>
                <a:t> </a:t>
              </a:r>
              <a:r>
                <a:rPr lang="sv-SE" sz="1200" dirty="0" err="1">
                  <a:latin typeface="Comic Sans MS" panose="030F0702030302020204" pitchFamily="66" charset="0"/>
                </a:rPr>
                <a:t>puhelinta</a:t>
              </a:r>
              <a:br>
                <a:rPr lang="sv-SE" sz="1200" dirty="0">
                  <a:latin typeface="Comic Sans MS" panose="030F0702030302020204" pitchFamily="66" charset="0"/>
                </a:rPr>
              </a:br>
              <a:r>
                <a:rPr lang="sv-SE" sz="1200" dirty="0" err="1">
                  <a:latin typeface="Comic Sans MS" panose="030F0702030302020204" pitchFamily="66" charset="0"/>
                </a:rPr>
                <a:t>edes</a:t>
              </a:r>
              <a:r>
                <a:rPr lang="sv-SE" sz="1200" dirty="0">
                  <a:latin typeface="Comic Sans MS" panose="030F0702030302020204" pitchFamily="66" charset="0"/>
                </a:rPr>
                <a:t> </a:t>
              </a:r>
              <a:r>
                <a:rPr lang="sv-SE" sz="1200" dirty="0" err="1">
                  <a:latin typeface="Comic Sans MS" panose="030F0702030302020204" pitchFamily="66" charset="0"/>
                </a:rPr>
                <a:t>sähkö</a:t>
              </a:r>
              <a:r>
                <a:rPr lang="sv-SE" sz="1200" dirty="0">
                  <a:latin typeface="Comic Sans MS" panose="030F0702030302020204" pitchFamily="66" charset="0"/>
                </a:rPr>
                <a:t>-</a:t>
              </a:r>
              <a:br>
                <a:rPr lang="sv-SE" sz="1200" dirty="0">
                  <a:latin typeface="Comic Sans MS" panose="030F0702030302020204" pitchFamily="66" charset="0"/>
                </a:rPr>
              </a:br>
              <a:r>
                <a:rPr lang="sv-SE" sz="1200" dirty="0" err="1">
                  <a:latin typeface="Comic Sans MS" panose="030F0702030302020204" pitchFamily="66" charset="0"/>
                </a:rPr>
                <a:t>postien</a:t>
              </a:r>
              <a:br>
                <a:rPr lang="sv-SE" sz="1200" dirty="0">
                  <a:latin typeface="Comic Sans MS" panose="030F0702030302020204" pitchFamily="66" charset="0"/>
                </a:rPr>
              </a:br>
              <a:r>
                <a:rPr lang="sv-SE" sz="1200" dirty="0" err="1">
                  <a:latin typeface="Comic Sans MS" panose="030F0702030302020204" pitchFamily="66" charset="0"/>
                </a:rPr>
                <a:t>lukemiseen</a:t>
              </a:r>
              <a:r>
                <a:rPr lang="sv-SE" sz="1200" dirty="0">
                  <a:latin typeface="Comic Sans MS" panose="030F0702030302020204" pitchFamily="66" charset="0"/>
                </a:rPr>
                <a:t>. </a:t>
              </a:r>
            </a:p>
          </p:txBody>
        </p:sp>
      </p:grpSp>
      <p:grpSp>
        <p:nvGrpSpPr>
          <p:cNvPr id="38" name="Grupp 37">
            <a:extLst>
              <a:ext uri="{FF2B5EF4-FFF2-40B4-BE49-F238E27FC236}">
                <a16:creationId xmlns:a16="http://schemas.microsoft.com/office/drawing/2014/main" id="{55B12F80-FDEF-40F0-8878-D25E196FB323}"/>
              </a:ext>
            </a:extLst>
          </p:cNvPr>
          <p:cNvGrpSpPr/>
          <p:nvPr/>
        </p:nvGrpSpPr>
        <p:grpSpPr>
          <a:xfrm>
            <a:off x="1505566" y="4509120"/>
            <a:ext cx="1485602" cy="1351511"/>
            <a:chOff x="884131" y="4983328"/>
            <a:chExt cx="1485602" cy="1351511"/>
          </a:xfrm>
        </p:grpSpPr>
        <p:pic>
          <p:nvPicPr>
            <p:cNvPr id="28" name="Bildobjekt 27">
              <a:extLst>
                <a:ext uri="{FF2B5EF4-FFF2-40B4-BE49-F238E27FC236}">
                  <a16:creationId xmlns:a16="http://schemas.microsoft.com/office/drawing/2014/main" id="{2D6CA522-DF7B-4A13-94B5-9D0C99FC80F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378183">
              <a:off x="884131" y="4983328"/>
              <a:ext cx="1485602" cy="1351511"/>
            </a:xfrm>
            <a:prstGeom prst="rect">
              <a:avLst/>
            </a:prstGeom>
          </p:spPr>
        </p:pic>
        <p:sp>
          <p:nvSpPr>
            <p:cNvPr id="29" name="textruta 28">
              <a:extLst>
                <a:ext uri="{FF2B5EF4-FFF2-40B4-BE49-F238E27FC236}">
                  <a16:creationId xmlns:a16="http://schemas.microsoft.com/office/drawing/2014/main" id="{193361F6-CB9E-4E59-AF10-E1BE36E87237}"/>
                </a:ext>
              </a:extLst>
            </p:cNvPr>
            <p:cNvSpPr txBox="1"/>
            <p:nvPr/>
          </p:nvSpPr>
          <p:spPr>
            <a:xfrm rot="21378183">
              <a:off x="1108844" y="5373803"/>
              <a:ext cx="10438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200" dirty="0" err="1">
                  <a:latin typeface="Comic Sans MS" panose="030F0702030302020204" pitchFamily="66" charset="0"/>
                </a:rPr>
                <a:t>Valmistaudu</a:t>
              </a:r>
              <a:br>
                <a:rPr lang="sv-SE" sz="1200" dirty="0">
                  <a:latin typeface="Comic Sans MS" panose="030F0702030302020204" pitchFamily="66" charset="0"/>
                </a:rPr>
              </a:br>
              <a:r>
                <a:rPr lang="sv-SE" sz="1200" dirty="0" err="1">
                  <a:latin typeface="Comic Sans MS" panose="030F0702030302020204" pitchFamily="66" charset="0"/>
                </a:rPr>
                <a:t>etukäteen</a:t>
              </a:r>
              <a:endParaRPr lang="sv-SE" sz="1200" dirty="0">
                <a:latin typeface="Comic Sans MS" panose="030F0702030302020204" pitchFamily="66" charset="0"/>
              </a:endParaRPr>
            </a:p>
          </p:txBody>
        </p:sp>
      </p:grpSp>
      <p:grpSp>
        <p:nvGrpSpPr>
          <p:cNvPr id="39" name="Grupp 38">
            <a:extLst>
              <a:ext uri="{FF2B5EF4-FFF2-40B4-BE49-F238E27FC236}">
                <a16:creationId xmlns:a16="http://schemas.microsoft.com/office/drawing/2014/main" id="{B08B5443-26A1-46B3-BDA0-B32238365896}"/>
              </a:ext>
            </a:extLst>
          </p:cNvPr>
          <p:cNvGrpSpPr/>
          <p:nvPr/>
        </p:nvGrpSpPr>
        <p:grpSpPr>
          <a:xfrm>
            <a:off x="5678686" y="4597769"/>
            <a:ext cx="1485602" cy="1351511"/>
            <a:chOff x="6198203" y="4915649"/>
            <a:chExt cx="1485602" cy="1351511"/>
          </a:xfrm>
        </p:grpSpPr>
        <p:pic>
          <p:nvPicPr>
            <p:cNvPr id="30" name="Bildobjekt 29">
              <a:extLst>
                <a:ext uri="{FF2B5EF4-FFF2-40B4-BE49-F238E27FC236}">
                  <a16:creationId xmlns:a16="http://schemas.microsoft.com/office/drawing/2014/main" id="{C92E116B-D51F-45D7-B2E0-4160A59ADA7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378183">
              <a:off x="6198203" y="4915649"/>
              <a:ext cx="1485602" cy="1351511"/>
            </a:xfrm>
            <a:prstGeom prst="rect">
              <a:avLst/>
            </a:prstGeom>
          </p:spPr>
        </p:pic>
        <p:sp>
          <p:nvSpPr>
            <p:cNvPr id="31" name="textruta 30">
              <a:extLst>
                <a:ext uri="{FF2B5EF4-FFF2-40B4-BE49-F238E27FC236}">
                  <a16:creationId xmlns:a16="http://schemas.microsoft.com/office/drawing/2014/main" id="{FBC400BE-69F6-4383-BA98-961B5AFDC385}"/>
                </a:ext>
              </a:extLst>
            </p:cNvPr>
            <p:cNvSpPr txBox="1"/>
            <p:nvPr/>
          </p:nvSpPr>
          <p:spPr>
            <a:xfrm rot="21378183">
              <a:off x="6425322" y="5213791"/>
              <a:ext cx="103906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200" dirty="0" err="1">
                  <a:latin typeface="Comic Sans MS" panose="030F0702030302020204" pitchFamily="66" charset="0"/>
                </a:rPr>
                <a:t>Olen</a:t>
              </a:r>
              <a:r>
                <a:rPr lang="sv-SE" sz="1200" dirty="0">
                  <a:latin typeface="Comic Sans MS" panose="030F0702030302020204" pitchFamily="66" charset="0"/>
                </a:rPr>
                <a:t> </a:t>
              </a:r>
              <a:r>
                <a:rPr lang="sv-SE" sz="1200" dirty="0" err="1">
                  <a:latin typeface="Comic Sans MS" panose="030F0702030302020204" pitchFamily="66" charset="0"/>
                </a:rPr>
                <a:t>tehnyt</a:t>
              </a:r>
              <a:br>
                <a:rPr lang="sv-SE" sz="1200" dirty="0">
                  <a:latin typeface="Comic Sans MS" panose="030F0702030302020204" pitchFamily="66" charset="0"/>
                </a:rPr>
              </a:br>
              <a:r>
                <a:rPr lang="sv-SE" sz="1200" dirty="0" err="1">
                  <a:latin typeface="Comic Sans MS" panose="030F0702030302020204" pitchFamily="66" charset="0"/>
                </a:rPr>
                <a:t>tehtävät</a:t>
              </a:r>
              <a:br>
                <a:rPr lang="sv-SE" sz="1200" dirty="0">
                  <a:latin typeface="Comic Sans MS" panose="030F0702030302020204" pitchFamily="66" charset="0"/>
                </a:rPr>
              </a:br>
              <a:r>
                <a:rPr lang="sv-SE" sz="1200" dirty="0" err="1">
                  <a:latin typeface="Comic Sans MS" panose="030F0702030302020204" pitchFamily="66" charset="0"/>
                </a:rPr>
                <a:t>etukäteen</a:t>
              </a:r>
              <a:r>
                <a:rPr lang="sv-SE" sz="1200" dirty="0">
                  <a:latin typeface="Comic Sans MS" panose="030F0702030302020204" pitchFamily="66" charset="0"/>
                </a:rPr>
                <a:t>.</a:t>
              </a:r>
            </a:p>
          </p:txBody>
        </p:sp>
      </p:grpSp>
      <p:grpSp>
        <p:nvGrpSpPr>
          <p:cNvPr id="42" name="Grupp 41">
            <a:extLst>
              <a:ext uri="{FF2B5EF4-FFF2-40B4-BE49-F238E27FC236}">
                <a16:creationId xmlns:a16="http://schemas.microsoft.com/office/drawing/2014/main" id="{3D62FDA7-6FD8-46F1-A751-BAC4EE4FFC67}"/>
              </a:ext>
            </a:extLst>
          </p:cNvPr>
          <p:cNvGrpSpPr/>
          <p:nvPr/>
        </p:nvGrpSpPr>
        <p:grpSpPr>
          <a:xfrm rot="401648">
            <a:off x="6901121" y="2931612"/>
            <a:ext cx="1485602" cy="1351511"/>
            <a:chOff x="4253987" y="2612641"/>
            <a:chExt cx="1485602" cy="1351511"/>
          </a:xfrm>
        </p:grpSpPr>
        <p:pic>
          <p:nvPicPr>
            <p:cNvPr id="40" name="Bildobjekt 39">
              <a:extLst>
                <a:ext uri="{FF2B5EF4-FFF2-40B4-BE49-F238E27FC236}">
                  <a16:creationId xmlns:a16="http://schemas.microsoft.com/office/drawing/2014/main" id="{60253B19-1A22-4E2A-9602-08E2705C61B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378183">
              <a:off x="4253987" y="2612641"/>
              <a:ext cx="1485602" cy="1351511"/>
            </a:xfrm>
            <a:prstGeom prst="rect">
              <a:avLst/>
            </a:prstGeom>
          </p:spPr>
        </p:pic>
        <p:sp>
          <p:nvSpPr>
            <p:cNvPr id="41" name="textruta 40">
              <a:extLst>
                <a:ext uri="{FF2B5EF4-FFF2-40B4-BE49-F238E27FC236}">
                  <a16:creationId xmlns:a16="http://schemas.microsoft.com/office/drawing/2014/main" id="{BCDE7AE6-D260-43F8-BEBB-59A8688FF2B5}"/>
                </a:ext>
              </a:extLst>
            </p:cNvPr>
            <p:cNvSpPr txBox="1"/>
            <p:nvPr/>
          </p:nvSpPr>
          <p:spPr>
            <a:xfrm rot="21378183">
              <a:off x="4508354" y="3003116"/>
              <a:ext cx="98456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200" dirty="0" err="1">
                  <a:latin typeface="Comic Sans MS" panose="030F0702030302020204" pitchFamily="66" charset="0"/>
                </a:rPr>
                <a:t>Esitän</a:t>
              </a:r>
              <a:br>
                <a:rPr lang="sv-SE" sz="1200" dirty="0">
                  <a:latin typeface="Comic Sans MS" panose="030F0702030302020204" pitchFamily="66" charset="0"/>
                </a:rPr>
              </a:br>
              <a:r>
                <a:rPr lang="sv-SE" sz="1200" dirty="0" err="1">
                  <a:latin typeface="Comic Sans MS" panose="030F0702030302020204" pitchFamily="66" charset="0"/>
                </a:rPr>
                <a:t>kysymyksiä</a:t>
              </a:r>
              <a:endParaRPr lang="sv-SE" sz="1200" dirty="0">
                <a:latin typeface="Comic Sans MS" panose="030F0702030302020204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206019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1A5684E-7682-4482-9F4C-166CAD7470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/>
              <a:t>Harjoitus</a:t>
            </a:r>
            <a:endParaRPr lang="sv-SE" dirty="0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C054F118-BC62-4566-B3D1-86B5A3CD8B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v-SE" dirty="0"/>
              <a:t>Jaa </a:t>
            </a:r>
            <a:r>
              <a:rPr lang="sv-SE" dirty="0" err="1"/>
              <a:t>ryhmä</a:t>
            </a:r>
            <a:r>
              <a:rPr lang="sv-SE" dirty="0"/>
              <a:t> </a:t>
            </a:r>
            <a:r>
              <a:rPr lang="sv-SE" dirty="0" err="1"/>
              <a:t>kahtia</a:t>
            </a:r>
            <a:r>
              <a:rPr lang="sv-SE" dirty="0"/>
              <a:t> ja </a:t>
            </a:r>
            <a:r>
              <a:rPr lang="sv-SE" dirty="0" err="1"/>
              <a:t>keskustelkaa</a:t>
            </a:r>
            <a:r>
              <a:rPr lang="sv-SE" dirty="0"/>
              <a:t> </a:t>
            </a:r>
            <a:r>
              <a:rPr lang="sv-SE" dirty="0" err="1"/>
              <a:t>seuraavista</a:t>
            </a:r>
            <a:r>
              <a:rPr lang="sv-SE" dirty="0"/>
              <a:t>:</a:t>
            </a:r>
          </a:p>
          <a:p>
            <a:pPr lvl="1"/>
            <a:r>
              <a:rPr lang="sv-SE" dirty="0" err="1"/>
              <a:t>Millaiset</a:t>
            </a:r>
            <a:r>
              <a:rPr lang="sv-SE" dirty="0"/>
              <a:t> </a:t>
            </a:r>
            <a:r>
              <a:rPr lang="sv-SE" dirty="0" err="1"/>
              <a:t>käytöstavat</a:t>
            </a:r>
            <a:r>
              <a:rPr lang="sv-SE" dirty="0"/>
              <a:t> (max 3) </a:t>
            </a:r>
            <a:r>
              <a:rPr lang="sv-SE" dirty="0" err="1"/>
              <a:t>ovat</a:t>
            </a:r>
            <a:r>
              <a:rPr lang="sv-SE" dirty="0"/>
              <a:t> </a:t>
            </a:r>
            <a:r>
              <a:rPr lang="sv-SE" dirty="0" err="1"/>
              <a:t>tärkeitä</a:t>
            </a:r>
            <a:r>
              <a:rPr lang="sv-SE" dirty="0"/>
              <a:t>, </a:t>
            </a:r>
            <a:r>
              <a:rPr lang="sv-SE" dirty="0" err="1"/>
              <a:t>jotta</a:t>
            </a:r>
            <a:r>
              <a:rPr lang="sv-SE" dirty="0"/>
              <a:t> </a:t>
            </a:r>
            <a:r>
              <a:rPr lang="sv-SE" dirty="0" err="1"/>
              <a:t>koulutuksesta</a:t>
            </a:r>
            <a:r>
              <a:rPr lang="sv-SE" dirty="0"/>
              <a:t> </a:t>
            </a:r>
            <a:r>
              <a:rPr lang="sv-SE" dirty="0" err="1"/>
              <a:t>saataisiin</a:t>
            </a:r>
            <a:r>
              <a:rPr lang="sv-SE" dirty="0"/>
              <a:t> </a:t>
            </a:r>
            <a:r>
              <a:rPr lang="sv-SE" dirty="0" err="1"/>
              <a:t>kaikki</a:t>
            </a:r>
            <a:r>
              <a:rPr lang="sv-SE" dirty="0"/>
              <a:t> </a:t>
            </a:r>
            <a:r>
              <a:rPr lang="sv-SE" dirty="0" err="1"/>
              <a:t>irti</a:t>
            </a:r>
            <a:r>
              <a:rPr lang="sv-SE" dirty="0"/>
              <a:t>? (5 </a:t>
            </a:r>
            <a:r>
              <a:rPr lang="sv-SE" dirty="0" err="1"/>
              <a:t>minuuttia</a:t>
            </a:r>
            <a:r>
              <a:rPr lang="sv-SE" dirty="0"/>
              <a:t>)</a:t>
            </a:r>
          </a:p>
          <a:p>
            <a:pPr lvl="1"/>
            <a:r>
              <a:rPr lang="sv-SE" dirty="0" err="1"/>
              <a:t>Kirjoittakaa</a:t>
            </a:r>
            <a:r>
              <a:rPr lang="sv-SE" dirty="0"/>
              <a:t> </a:t>
            </a:r>
            <a:r>
              <a:rPr lang="sv-SE" dirty="0" err="1"/>
              <a:t>tuloksenne</a:t>
            </a:r>
            <a:r>
              <a:rPr lang="sv-SE" dirty="0"/>
              <a:t> </a:t>
            </a:r>
            <a:r>
              <a:rPr lang="sv-SE" dirty="0" err="1"/>
              <a:t>otsikon</a:t>
            </a:r>
            <a:r>
              <a:rPr lang="sv-SE" dirty="0"/>
              <a:t> ”</a:t>
            </a:r>
            <a:r>
              <a:rPr lang="sv-SE" b="1" dirty="0" err="1"/>
              <a:t>Toivottava</a:t>
            </a:r>
            <a:r>
              <a:rPr lang="sv-SE" b="1" dirty="0"/>
              <a:t> </a:t>
            </a:r>
            <a:r>
              <a:rPr lang="sv-SE" b="1" dirty="0" err="1"/>
              <a:t>käyttäytymistapa</a:t>
            </a:r>
            <a:r>
              <a:rPr lang="sv-SE" dirty="0"/>
              <a:t>” </a:t>
            </a:r>
            <a:r>
              <a:rPr lang="sv-SE" dirty="0" err="1"/>
              <a:t>alle</a:t>
            </a:r>
            <a:r>
              <a:rPr lang="sv-SE" dirty="0"/>
              <a:t>. </a:t>
            </a:r>
            <a:endParaRPr lang="sv-SE" b="1" dirty="0"/>
          </a:p>
          <a:p>
            <a:pPr lvl="1"/>
            <a:endParaRPr lang="sv-SE" dirty="0"/>
          </a:p>
          <a:p>
            <a:r>
              <a:rPr lang="sv-SE" dirty="0" err="1"/>
              <a:t>Jatkakaa</a:t>
            </a:r>
            <a:r>
              <a:rPr lang="sv-SE" dirty="0"/>
              <a:t> </a:t>
            </a:r>
            <a:r>
              <a:rPr lang="sv-SE" dirty="0" err="1"/>
              <a:t>keskustelua</a:t>
            </a:r>
            <a:r>
              <a:rPr lang="sv-SE" dirty="0"/>
              <a:t> </a:t>
            </a:r>
            <a:r>
              <a:rPr lang="sv-SE" dirty="0" err="1"/>
              <a:t>ryhmissä</a:t>
            </a:r>
            <a:endParaRPr lang="sv-SE" dirty="0"/>
          </a:p>
          <a:p>
            <a:pPr lvl="1"/>
            <a:r>
              <a:rPr lang="sv-SE" dirty="0" err="1"/>
              <a:t>Listatkaa</a:t>
            </a:r>
            <a:r>
              <a:rPr lang="sv-SE" dirty="0"/>
              <a:t> </a:t>
            </a:r>
            <a:r>
              <a:rPr lang="sv-SE" dirty="0" err="1"/>
              <a:t>konkreettisia</a:t>
            </a:r>
            <a:r>
              <a:rPr lang="sv-SE" dirty="0"/>
              <a:t> </a:t>
            </a:r>
            <a:r>
              <a:rPr lang="sv-SE" dirty="0" err="1"/>
              <a:t>esimerkkejä</a:t>
            </a:r>
            <a:r>
              <a:rPr lang="sv-SE" dirty="0"/>
              <a:t> </a:t>
            </a:r>
            <a:r>
              <a:rPr lang="sv-SE" dirty="0" err="1"/>
              <a:t>siitä</a:t>
            </a:r>
            <a:r>
              <a:rPr lang="sv-SE" dirty="0"/>
              <a:t>, </a:t>
            </a:r>
            <a:r>
              <a:rPr lang="sv-SE" dirty="0" err="1"/>
              <a:t>mitä</a:t>
            </a:r>
            <a:r>
              <a:rPr lang="sv-SE" dirty="0"/>
              <a:t> </a:t>
            </a:r>
            <a:r>
              <a:rPr lang="sv-SE" dirty="0" err="1"/>
              <a:t>edellä</a:t>
            </a:r>
            <a:r>
              <a:rPr lang="sv-SE" dirty="0"/>
              <a:t> </a:t>
            </a:r>
            <a:r>
              <a:rPr lang="sv-SE" dirty="0" err="1"/>
              <a:t>mainitut</a:t>
            </a:r>
            <a:r>
              <a:rPr lang="sv-SE" dirty="0"/>
              <a:t> </a:t>
            </a:r>
            <a:r>
              <a:rPr lang="sv-SE" dirty="0" err="1"/>
              <a:t>tarkoittavat</a:t>
            </a:r>
            <a:r>
              <a:rPr lang="sv-SE" dirty="0"/>
              <a:t> </a:t>
            </a:r>
            <a:r>
              <a:rPr lang="sv-SE" dirty="0" err="1"/>
              <a:t>käytännössä</a:t>
            </a:r>
            <a:r>
              <a:rPr lang="sv-SE" dirty="0"/>
              <a:t> (5 </a:t>
            </a:r>
            <a:r>
              <a:rPr lang="sv-SE" dirty="0" err="1"/>
              <a:t>minuuttia</a:t>
            </a:r>
            <a:r>
              <a:rPr lang="sv-SE" dirty="0"/>
              <a:t>). </a:t>
            </a:r>
          </a:p>
          <a:p>
            <a:pPr lvl="1"/>
            <a:r>
              <a:rPr lang="sv-SE" dirty="0" err="1"/>
              <a:t>Tämän</a:t>
            </a:r>
            <a:r>
              <a:rPr lang="sv-SE" dirty="0"/>
              <a:t> </a:t>
            </a:r>
            <a:r>
              <a:rPr lang="sv-SE" dirty="0" err="1"/>
              <a:t>jälkeen</a:t>
            </a:r>
            <a:r>
              <a:rPr lang="sv-SE" dirty="0"/>
              <a:t> </a:t>
            </a:r>
            <a:r>
              <a:rPr lang="sv-SE" dirty="0" err="1"/>
              <a:t>tämä</a:t>
            </a:r>
            <a:r>
              <a:rPr lang="sv-SE" dirty="0"/>
              <a:t> </a:t>
            </a:r>
            <a:r>
              <a:rPr lang="sv-SE" dirty="0" err="1"/>
              <a:t>seikat</a:t>
            </a:r>
            <a:r>
              <a:rPr lang="sv-SE" dirty="0"/>
              <a:t> </a:t>
            </a:r>
            <a:r>
              <a:rPr lang="sv-SE" dirty="0" err="1"/>
              <a:t>kirjoitetaan</a:t>
            </a:r>
            <a:r>
              <a:rPr lang="sv-SE" dirty="0"/>
              <a:t> </a:t>
            </a:r>
            <a:r>
              <a:rPr lang="sv-SE" dirty="0" err="1"/>
              <a:t>otsikon</a:t>
            </a:r>
            <a:r>
              <a:rPr lang="sv-SE" dirty="0"/>
              <a:t> ”</a:t>
            </a:r>
            <a:r>
              <a:rPr lang="sv-SE" b="1" dirty="0" err="1"/>
              <a:t>Mitä</a:t>
            </a:r>
            <a:r>
              <a:rPr lang="sv-SE" b="1" dirty="0"/>
              <a:t> </a:t>
            </a:r>
            <a:r>
              <a:rPr lang="sv-SE" b="1" dirty="0" err="1"/>
              <a:t>tarkoittaa</a:t>
            </a:r>
            <a:r>
              <a:rPr lang="sv-SE" b="1" dirty="0"/>
              <a:t> </a:t>
            </a:r>
            <a:r>
              <a:rPr lang="sv-SE" b="1" dirty="0" err="1"/>
              <a:t>käytännössä</a:t>
            </a:r>
            <a:r>
              <a:rPr lang="sv-SE" b="1" dirty="0"/>
              <a:t>?</a:t>
            </a:r>
            <a:r>
              <a:rPr lang="sv-SE" dirty="0"/>
              <a:t>” </a:t>
            </a:r>
            <a:r>
              <a:rPr lang="sv-SE" dirty="0" err="1"/>
              <a:t>alle</a:t>
            </a:r>
            <a:r>
              <a:rPr lang="sv-SE" dirty="0"/>
              <a:t>. </a:t>
            </a:r>
            <a:endParaRPr lang="sv-SE" b="1" dirty="0"/>
          </a:p>
        </p:txBody>
      </p:sp>
    </p:spTree>
    <p:extLst>
      <p:ext uri="{BB962C8B-B14F-4D97-AF65-F5344CB8AC3E}">
        <p14:creationId xmlns:p14="http://schemas.microsoft.com/office/powerpoint/2010/main" val="23840552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1A5684E-7682-4482-9F4C-166CAD7470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/>
              <a:t>Harjoitus</a:t>
            </a:r>
            <a:endParaRPr lang="sv-SE" dirty="0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C054F118-BC62-4566-B3D1-86B5A3CD8B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v-SE" dirty="0" err="1"/>
              <a:t>Luo</a:t>
            </a:r>
            <a:r>
              <a:rPr lang="sv-SE" dirty="0"/>
              <a:t> </a:t>
            </a:r>
            <a:r>
              <a:rPr lang="sv-SE" dirty="0" err="1"/>
              <a:t>ehdotus</a:t>
            </a:r>
            <a:r>
              <a:rPr lang="sv-SE" dirty="0"/>
              <a:t> </a:t>
            </a:r>
            <a:r>
              <a:rPr lang="sv-SE" dirty="0" err="1"/>
              <a:t>tämän</a:t>
            </a:r>
            <a:r>
              <a:rPr lang="sv-SE" dirty="0"/>
              <a:t> </a:t>
            </a:r>
            <a:r>
              <a:rPr lang="sv-SE" dirty="0" err="1"/>
              <a:t>koulutuksen</a:t>
            </a:r>
            <a:r>
              <a:rPr lang="sv-SE" dirty="0"/>
              <a:t> </a:t>
            </a:r>
            <a:r>
              <a:rPr lang="sv-SE" dirty="0" err="1"/>
              <a:t>pelisäännöiksi</a:t>
            </a:r>
            <a:r>
              <a:rPr lang="sv-SE" dirty="0"/>
              <a:t>. </a:t>
            </a:r>
          </a:p>
          <a:p>
            <a:pPr lvl="1"/>
            <a:r>
              <a:rPr lang="sv-SE" dirty="0" err="1"/>
              <a:t>Muista</a:t>
            </a:r>
            <a:r>
              <a:rPr lang="sv-SE" dirty="0"/>
              <a:t> </a:t>
            </a:r>
            <a:r>
              <a:rPr lang="sv-SE" dirty="0" err="1"/>
              <a:t>ettei</a:t>
            </a:r>
            <a:r>
              <a:rPr lang="sv-SE" dirty="0"/>
              <a:t> </a:t>
            </a:r>
            <a:r>
              <a:rPr lang="sv-SE" dirty="0" err="1"/>
              <a:t>sääntöjä</a:t>
            </a:r>
            <a:r>
              <a:rPr lang="sv-SE" dirty="0"/>
              <a:t> </a:t>
            </a:r>
            <a:r>
              <a:rPr lang="sv-SE" dirty="0" err="1"/>
              <a:t>saa</a:t>
            </a:r>
            <a:r>
              <a:rPr lang="sv-SE" dirty="0"/>
              <a:t> olla </a:t>
            </a:r>
            <a:r>
              <a:rPr lang="sv-SE" dirty="0" err="1"/>
              <a:t>liikaa</a:t>
            </a:r>
            <a:r>
              <a:rPr lang="sv-SE" dirty="0"/>
              <a:t>. </a:t>
            </a:r>
          </a:p>
          <a:p>
            <a:pPr lvl="2"/>
            <a:r>
              <a:rPr lang="sv-SE" dirty="0" err="1"/>
              <a:t>Helpompaa</a:t>
            </a:r>
            <a:r>
              <a:rPr lang="sv-SE" dirty="0"/>
              <a:t> </a:t>
            </a:r>
            <a:r>
              <a:rPr lang="sv-SE" dirty="0" err="1"/>
              <a:t>noudattaa</a:t>
            </a:r>
            <a:r>
              <a:rPr lang="sv-SE" dirty="0"/>
              <a:t>, </a:t>
            </a:r>
            <a:r>
              <a:rPr lang="sv-SE" dirty="0" err="1"/>
              <a:t>mikäli</a:t>
            </a:r>
            <a:r>
              <a:rPr lang="sv-SE" dirty="0"/>
              <a:t> </a:t>
            </a:r>
            <a:r>
              <a:rPr lang="sv-SE" dirty="0" err="1"/>
              <a:t>sääntöjä</a:t>
            </a:r>
            <a:r>
              <a:rPr lang="sv-SE" dirty="0"/>
              <a:t> on </a:t>
            </a:r>
            <a:r>
              <a:rPr lang="sv-SE" dirty="0" err="1"/>
              <a:t>vain</a:t>
            </a:r>
            <a:r>
              <a:rPr lang="sv-SE" dirty="0"/>
              <a:t> </a:t>
            </a:r>
            <a:r>
              <a:rPr lang="sv-SE" dirty="0" err="1"/>
              <a:t>muutama</a:t>
            </a:r>
            <a:r>
              <a:rPr lang="sv-SE" dirty="0"/>
              <a:t>. </a:t>
            </a:r>
          </a:p>
          <a:p>
            <a:r>
              <a:rPr lang="sv-SE" dirty="0" err="1"/>
              <a:t>Käykää</a:t>
            </a:r>
            <a:r>
              <a:rPr lang="sv-SE" dirty="0"/>
              <a:t> </a:t>
            </a:r>
            <a:r>
              <a:rPr lang="sv-SE" dirty="0" err="1"/>
              <a:t>ehdotus</a:t>
            </a:r>
            <a:r>
              <a:rPr lang="sv-SE" dirty="0"/>
              <a:t> </a:t>
            </a:r>
            <a:r>
              <a:rPr lang="sv-SE" dirty="0" err="1"/>
              <a:t>läpi</a:t>
            </a:r>
            <a:r>
              <a:rPr lang="sv-SE" dirty="0"/>
              <a:t> </a:t>
            </a:r>
            <a:r>
              <a:rPr lang="sv-SE" dirty="0" err="1"/>
              <a:t>koko</a:t>
            </a:r>
            <a:r>
              <a:rPr lang="sv-SE" dirty="0"/>
              <a:t> </a:t>
            </a:r>
            <a:r>
              <a:rPr lang="sv-SE" dirty="0" err="1"/>
              <a:t>ryhmän</a:t>
            </a:r>
            <a:r>
              <a:rPr lang="sv-SE" dirty="0"/>
              <a:t> </a:t>
            </a:r>
            <a:r>
              <a:rPr lang="sv-SE" dirty="0" err="1"/>
              <a:t>kanssa</a:t>
            </a:r>
            <a:r>
              <a:rPr lang="sv-SE" dirty="0"/>
              <a:t> (10 min). </a:t>
            </a:r>
          </a:p>
          <a:p>
            <a:pPr lvl="2"/>
            <a:endParaRPr lang="sv-SE" dirty="0"/>
          </a:p>
          <a:p>
            <a:pPr lvl="1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4401065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ubrik 5">
            <a:extLst>
              <a:ext uri="{FF2B5EF4-FFF2-40B4-BE49-F238E27FC236}">
                <a16:creationId xmlns:a16="http://schemas.microsoft.com/office/drawing/2014/main" id="{2FAC9CDA-CA0B-409A-9036-0CAB45C8A2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/>
              <a:t>Miksi</a:t>
            </a:r>
            <a:r>
              <a:rPr lang="sv-SE" dirty="0"/>
              <a:t> </a:t>
            </a:r>
            <a:r>
              <a:rPr lang="sv-SE" dirty="0" err="1"/>
              <a:t>tämä</a:t>
            </a:r>
            <a:r>
              <a:rPr lang="sv-SE" dirty="0"/>
              <a:t> </a:t>
            </a:r>
            <a:r>
              <a:rPr lang="sv-SE" dirty="0" err="1"/>
              <a:t>koulutus</a:t>
            </a:r>
            <a:r>
              <a:rPr lang="sv-SE" dirty="0"/>
              <a:t>?</a:t>
            </a:r>
          </a:p>
        </p:txBody>
      </p:sp>
      <p:sp>
        <p:nvSpPr>
          <p:cNvPr id="7" name="textruta 6">
            <a:extLst>
              <a:ext uri="{FF2B5EF4-FFF2-40B4-BE49-F238E27FC236}">
                <a16:creationId xmlns:a16="http://schemas.microsoft.com/office/drawing/2014/main" id="{1BB62257-B678-400B-9971-C281D1D91888}"/>
              </a:ext>
            </a:extLst>
          </p:cNvPr>
          <p:cNvSpPr txBox="1"/>
          <p:nvPr/>
        </p:nvSpPr>
        <p:spPr>
          <a:xfrm>
            <a:off x="251520" y="1700808"/>
            <a:ext cx="878497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2400" dirty="0" err="1"/>
              <a:t>Kirjoita</a:t>
            </a:r>
            <a:r>
              <a:rPr lang="sv-SE" sz="2400" dirty="0"/>
              <a:t> </a:t>
            </a:r>
            <a:r>
              <a:rPr lang="sv-SE" sz="2400" dirty="0" err="1"/>
              <a:t>tähän</a:t>
            </a:r>
            <a:r>
              <a:rPr lang="sv-SE" sz="2400" dirty="0"/>
              <a:t> </a:t>
            </a:r>
            <a:r>
              <a:rPr lang="sv-SE" sz="2400" dirty="0" err="1"/>
              <a:t>perusteet</a:t>
            </a:r>
            <a:r>
              <a:rPr lang="sv-SE" sz="2400" dirty="0"/>
              <a:t> </a:t>
            </a:r>
            <a:r>
              <a:rPr lang="sv-SE" sz="2400" dirty="0" err="1"/>
              <a:t>tähän</a:t>
            </a:r>
            <a:r>
              <a:rPr lang="sv-SE" sz="2400" dirty="0"/>
              <a:t> </a:t>
            </a:r>
            <a:r>
              <a:rPr lang="sv-SE" sz="2400" dirty="0" err="1"/>
              <a:t>koulutuksen</a:t>
            </a:r>
            <a:r>
              <a:rPr lang="sv-SE" sz="2400" dirty="0"/>
              <a:t> </a:t>
            </a:r>
            <a:r>
              <a:rPr lang="sv-SE" sz="2400" dirty="0" err="1"/>
              <a:t>järjestämiselle</a:t>
            </a:r>
            <a:r>
              <a:rPr lang="sv-SE" sz="2400" dirty="0"/>
              <a:t> ja </a:t>
            </a:r>
            <a:r>
              <a:rPr lang="sv-SE" sz="2400" dirty="0" err="1"/>
              <a:t>siihen</a:t>
            </a:r>
            <a:r>
              <a:rPr lang="sv-SE" sz="2400" dirty="0"/>
              <a:t> </a:t>
            </a:r>
            <a:r>
              <a:rPr lang="sv-SE" sz="2400" dirty="0" err="1"/>
              <a:t>osallistumiselle</a:t>
            </a:r>
            <a:r>
              <a:rPr lang="sv-SE" sz="2400" dirty="0"/>
              <a:t>. </a:t>
            </a:r>
            <a:r>
              <a:rPr lang="sv-SE" sz="2400" dirty="0" err="1"/>
              <a:t>Syitä</a:t>
            </a:r>
            <a:r>
              <a:rPr lang="sv-SE" sz="2400" dirty="0"/>
              <a:t> </a:t>
            </a:r>
            <a:r>
              <a:rPr lang="sv-SE" sz="2400" dirty="0" err="1"/>
              <a:t>voi</a:t>
            </a:r>
            <a:r>
              <a:rPr lang="sv-SE" sz="2400" dirty="0"/>
              <a:t> olla </a:t>
            </a:r>
            <a:r>
              <a:rPr lang="sv-SE" sz="2400" dirty="0" err="1"/>
              <a:t>monia</a:t>
            </a:r>
            <a:r>
              <a:rPr lang="sv-SE" sz="2400" dirty="0"/>
              <a:t>. </a:t>
            </a:r>
            <a:r>
              <a:rPr lang="sv-SE" sz="2400" dirty="0" err="1"/>
              <a:t>Esimerkiksi</a:t>
            </a:r>
            <a:r>
              <a:rPr lang="sv-SE" sz="2400" dirty="0"/>
              <a:t>, </a:t>
            </a:r>
            <a:r>
              <a:rPr lang="sv-SE" sz="2400" dirty="0" err="1"/>
              <a:t>että</a:t>
            </a:r>
            <a:r>
              <a:rPr lang="sv-SE" sz="2400" dirty="0"/>
              <a:t> </a:t>
            </a:r>
            <a:r>
              <a:rPr lang="sv-SE" sz="2400" dirty="0" err="1"/>
              <a:t>ensin</a:t>
            </a:r>
            <a:r>
              <a:rPr lang="sv-SE" sz="2400" dirty="0"/>
              <a:t> </a:t>
            </a:r>
            <a:r>
              <a:rPr lang="sv-SE" sz="2400" dirty="0" err="1"/>
              <a:t>halutaan</a:t>
            </a:r>
            <a:r>
              <a:rPr lang="sv-SE" sz="2400" dirty="0"/>
              <a:t> </a:t>
            </a:r>
            <a:r>
              <a:rPr lang="sv-SE" sz="2400" dirty="0" err="1"/>
              <a:t>kokeilla</a:t>
            </a:r>
            <a:r>
              <a:rPr lang="sv-SE" sz="2400" dirty="0"/>
              <a:t> </a:t>
            </a:r>
            <a:r>
              <a:rPr lang="sv-SE" sz="2400" dirty="0" err="1"/>
              <a:t>koulutuksen</a:t>
            </a:r>
            <a:r>
              <a:rPr lang="sv-SE" sz="2400" dirty="0"/>
              <a:t> </a:t>
            </a:r>
            <a:r>
              <a:rPr lang="sv-SE" sz="2400" dirty="0" err="1"/>
              <a:t>tehoa</a:t>
            </a:r>
            <a:r>
              <a:rPr lang="sv-SE" sz="2400" dirty="0"/>
              <a:t> </a:t>
            </a:r>
            <a:r>
              <a:rPr lang="sv-SE" sz="2400" dirty="0" err="1"/>
              <a:t>pienessä</a:t>
            </a:r>
            <a:r>
              <a:rPr lang="sv-SE" sz="2400" dirty="0"/>
              <a:t> </a:t>
            </a:r>
            <a:r>
              <a:rPr lang="sv-SE" sz="2400" dirty="0" err="1"/>
              <a:t>pilottiryhmässä</a:t>
            </a:r>
            <a:r>
              <a:rPr lang="sv-SE" sz="2400" dirty="0"/>
              <a:t> </a:t>
            </a:r>
            <a:r>
              <a:rPr lang="sv-SE" sz="2400" dirty="0" err="1"/>
              <a:t>ennen</a:t>
            </a:r>
            <a:r>
              <a:rPr lang="sv-SE" sz="2400" dirty="0"/>
              <a:t> </a:t>
            </a:r>
            <a:r>
              <a:rPr lang="sv-SE" sz="2400" dirty="0" err="1"/>
              <a:t>kuin</a:t>
            </a:r>
            <a:r>
              <a:rPr lang="sv-SE" sz="2400" dirty="0"/>
              <a:t> </a:t>
            </a:r>
            <a:r>
              <a:rPr lang="sv-SE" sz="2400" dirty="0" err="1"/>
              <a:t>lähdetään</a:t>
            </a:r>
            <a:r>
              <a:rPr lang="sv-SE" sz="2400" dirty="0"/>
              <a:t> </a:t>
            </a:r>
            <a:r>
              <a:rPr lang="sv-SE" sz="2400" dirty="0" err="1"/>
              <a:t>lanseeraamaan</a:t>
            </a:r>
            <a:r>
              <a:rPr lang="sv-SE" sz="2400" dirty="0"/>
              <a:t> </a:t>
            </a:r>
            <a:r>
              <a:rPr lang="sv-SE" sz="2400" dirty="0" err="1"/>
              <a:t>koulutusta</a:t>
            </a:r>
            <a:r>
              <a:rPr lang="sv-SE" sz="2400" dirty="0"/>
              <a:t> </a:t>
            </a:r>
            <a:r>
              <a:rPr lang="sv-SE" sz="2400" dirty="0" err="1"/>
              <a:t>koko</a:t>
            </a:r>
            <a:r>
              <a:rPr lang="sv-SE" sz="2400" dirty="0"/>
              <a:t> </a:t>
            </a:r>
            <a:r>
              <a:rPr lang="sv-SE" sz="2400" dirty="0" err="1"/>
              <a:t>organisaatiolle</a:t>
            </a:r>
            <a:r>
              <a:rPr lang="sv-SE" sz="2400" dirty="0"/>
              <a:t> </a:t>
            </a:r>
            <a:r>
              <a:rPr lang="sv-SE" sz="2400" dirty="0" err="1"/>
              <a:t>parempien</a:t>
            </a:r>
            <a:r>
              <a:rPr lang="sv-SE" sz="2400" dirty="0"/>
              <a:t> tulosten </a:t>
            </a:r>
            <a:r>
              <a:rPr lang="sv-SE" sz="2400" dirty="0" err="1"/>
              <a:t>toivossa</a:t>
            </a:r>
            <a:r>
              <a:rPr lang="sv-SE" sz="2400" dirty="0"/>
              <a:t>. </a:t>
            </a:r>
            <a:r>
              <a:rPr lang="sv-SE" sz="2400" dirty="0" err="1"/>
              <a:t>Kirjoita</a:t>
            </a:r>
            <a:r>
              <a:rPr lang="sv-SE" sz="2400" dirty="0"/>
              <a:t> </a:t>
            </a:r>
            <a:r>
              <a:rPr lang="sv-SE" sz="2400" dirty="0" err="1"/>
              <a:t>sellainen</a:t>
            </a:r>
            <a:r>
              <a:rPr lang="sv-SE" sz="2400" dirty="0"/>
              <a:t> </a:t>
            </a:r>
            <a:r>
              <a:rPr lang="sv-SE" sz="2400" dirty="0" err="1"/>
              <a:t>kuvaus</a:t>
            </a:r>
            <a:r>
              <a:rPr lang="sv-SE" sz="2400" dirty="0"/>
              <a:t> ja </a:t>
            </a:r>
            <a:r>
              <a:rPr lang="sv-SE" sz="2400" dirty="0" err="1"/>
              <a:t>perustelut</a:t>
            </a:r>
            <a:r>
              <a:rPr lang="sv-SE" sz="2400" dirty="0"/>
              <a:t>, </a:t>
            </a:r>
            <a:r>
              <a:rPr lang="sv-SE" sz="2400" dirty="0" err="1"/>
              <a:t>että</a:t>
            </a:r>
            <a:r>
              <a:rPr lang="sv-SE" sz="2400" dirty="0"/>
              <a:t> </a:t>
            </a:r>
            <a:r>
              <a:rPr lang="sv-SE" sz="2400" dirty="0" err="1"/>
              <a:t>kaikki</a:t>
            </a:r>
            <a:r>
              <a:rPr lang="sv-SE" sz="2400" dirty="0"/>
              <a:t> </a:t>
            </a:r>
            <a:r>
              <a:rPr lang="sv-SE" sz="2400" dirty="0" err="1"/>
              <a:t>varmasti</a:t>
            </a:r>
            <a:r>
              <a:rPr lang="sv-SE" sz="2400" dirty="0"/>
              <a:t> </a:t>
            </a:r>
            <a:r>
              <a:rPr lang="sv-SE" sz="2400" dirty="0" err="1"/>
              <a:t>ymmärtävät</a:t>
            </a:r>
            <a:r>
              <a:rPr lang="sv-SE" sz="2400" dirty="0"/>
              <a:t> </a:t>
            </a:r>
            <a:r>
              <a:rPr lang="sv-SE" sz="2400" dirty="0" err="1"/>
              <a:t>koulutuksen</a:t>
            </a:r>
            <a:r>
              <a:rPr lang="sv-SE" sz="2400" dirty="0"/>
              <a:t> </a:t>
            </a:r>
            <a:r>
              <a:rPr lang="sv-SE" sz="2400" dirty="0" err="1"/>
              <a:t>tarkoituksen</a:t>
            </a:r>
            <a:r>
              <a:rPr lang="sv-SE" sz="2400" dirty="0"/>
              <a:t> </a:t>
            </a:r>
            <a:r>
              <a:rPr lang="sv-SE" sz="2400" dirty="0" err="1"/>
              <a:t>ennen</a:t>
            </a:r>
            <a:r>
              <a:rPr lang="sv-SE" sz="2400" dirty="0"/>
              <a:t> </a:t>
            </a:r>
            <a:r>
              <a:rPr lang="sv-SE" sz="2400" dirty="0" err="1"/>
              <a:t>kuin</a:t>
            </a:r>
            <a:r>
              <a:rPr lang="sv-SE" sz="2400" dirty="0"/>
              <a:t> se </a:t>
            </a:r>
            <a:r>
              <a:rPr lang="sv-SE" sz="2400" dirty="0" err="1"/>
              <a:t>aloitetaan</a:t>
            </a:r>
            <a:r>
              <a:rPr lang="sv-SE" sz="24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8206582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757164A-6C82-478A-9C00-C1EA9484C2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Jaa </a:t>
            </a:r>
            <a:r>
              <a:rPr lang="sv-SE" dirty="0" err="1"/>
              <a:t>kirjat</a:t>
            </a:r>
            <a:r>
              <a:rPr lang="sv-SE" dirty="0"/>
              <a:t> ja </a:t>
            </a:r>
            <a:r>
              <a:rPr lang="sv-SE" dirty="0" err="1"/>
              <a:t>anna</a:t>
            </a:r>
            <a:r>
              <a:rPr lang="sv-SE" dirty="0"/>
              <a:t> </a:t>
            </a:r>
            <a:r>
              <a:rPr lang="sv-SE" dirty="0" err="1"/>
              <a:t>lukutehtävä</a:t>
            </a:r>
            <a:endParaRPr lang="sv-SE" dirty="0"/>
          </a:p>
        </p:txBody>
      </p:sp>
      <p:sp>
        <p:nvSpPr>
          <p:cNvPr id="5" name="Platshållare för innehåll 4">
            <a:extLst>
              <a:ext uri="{FF2B5EF4-FFF2-40B4-BE49-F238E27FC236}">
                <a16:creationId xmlns:a16="http://schemas.microsoft.com/office/drawing/2014/main" id="{F45E31F5-D30E-4EFA-A16C-316B8E9A5B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40181"/>
            <a:ext cx="8229600" cy="4897131"/>
          </a:xfrm>
        </p:spPr>
        <p:txBody>
          <a:bodyPr/>
          <a:lstStyle/>
          <a:p>
            <a:r>
              <a:rPr lang="sv-SE" dirty="0" err="1"/>
              <a:t>Koulutuksessa</a:t>
            </a:r>
            <a:r>
              <a:rPr lang="sv-SE" dirty="0"/>
              <a:t> </a:t>
            </a:r>
            <a:r>
              <a:rPr lang="sv-SE" dirty="0" err="1"/>
              <a:t>käytettävä</a:t>
            </a:r>
            <a:r>
              <a:rPr lang="sv-SE" dirty="0"/>
              <a:t> </a:t>
            </a:r>
            <a:r>
              <a:rPr lang="sv-SE" dirty="0" err="1"/>
              <a:t>kirja</a:t>
            </a:r>
            <a:endParaRPr lang="sv-SE" dirty="0"/>
          </a:p>
          <a:p>
            <a:pPr lvl="1"/>
            <a:r>
              <a:rPr lang="sv-SE" dirty="0" err="1"/>
              <a:t>Työntekijän</a:t>
            </a:r>
            <a:r>
              <a:rPr lang="sv-SE" dirty="0"/>
              <a:t> </a:t>
            </a:r>
            <a:r>
              <a:rPr lang="sv-SE" dirty="0" err="1"/>
              <a:t>opas</a:t>
            </a:r>
            <a:r>
              <a:rPr lang="sv-SE" dirty="0"/>
              <a:t> </a:t>
            </a:r>
            <a:r>
              <a:rPr lang="sv-SE" dirty="0" err="1"/>
              <a:t>menestykseen</a:t>
            </a:r>
            <a:r>
              <a:rPr lang="sv-SE" dirty="0"/>
              <a:t> – </a:t>
            </a:r>
            <a:r>
              <a:rPr lang="sv-SE" dirty="0" err="1"/>
              <a:t>Kehitä</a:t>
            </a:r>
            <a:r>
              <a:rPr lang="sv-SE" dirty="0"/>
              <a:t> </a:t>
            </a:r>
            <a:r>
              <a:rPr lang="sv-SE" dirty="0" err="1"/>
              <a:t>Leanin</a:t>
            </a:r>
            <a:r>
              <a:rPr lang="sv-SE" dirty="0"/>
              <a:t> </a:t>
            </a:r>
            <a:r>
              <a:rPr lang="sv-SE" dirty="0" err="1"/>
              <a:t>avulla</a:t>
            </a:r>
            <a:r>
              <a:rPr lang="sv-SE" dirty="0"/>
              <a:t>! </a:t>
            </a:r>
            <a:br>
              <a:rPr lang="sv-SE" dirty="0"/>
            </a:br>
            <a:endParaRPr lang="sv-SE" dirty="0"/>
          </a:p>
          <a:p>
            <a:r>
              <a:rPr lang="sv-SE" dirty="0" err="1"/>
              <a:t>Lukutehtävä</a:t>
            </a:r>
            <a:r>
              <a:rPr lang="sv-SE" dirty="0"/>
              <a:t> </a:t>
            </a:r>
            <a:r>
              <a:rPr lang="sv-SE" dirty="0" err="1"/>
              <a:t>ensimmäistä</a:t>
            </a:r>
            <a:r>
              <a:rPr lang="sv-SE" dirty="0"/>
              <a:t> </a:t>
            </a:r>
            <a:r>
              <a:rPr lang="sv-SE" dirty="0" err="1"/>
              <a:t>koulutusta</a:t>
            </a:r>
            <a:r>
              <a:rPr lang="sv-SE" dirty="0"/>
              <a:t> </a:t>
            </a:r>
            <a:r>
              <a:rPr lang="sv-SE" dirty="0" err="1"/>
              <a:t>varten</a:t>
            </a:r>
            <a:endParaRPr lang="sv-SE" dirty="0"/>
          </a:p>
          <a:p>
            <a:pPr lvl="1"/>
            <a:r>
              <a:rPr lang="sv-SE" dirty="0" err="1"/>
              <a:t>Johdanto</a:t>
            </a:r>
            <a:r>
              <a:rPr lang="sv-SE" dirty="0"/>
              <a:t> ja </a:t>
            </a:r>
            <a:r>
              <a:rPr lang="sv-SE" dirty="0" err="1"/>
              <a:t>luku</a:t>
            </a:r>
            <a:r>
              <a:rPr lang="sv-SE" dirty="0"/>
              <a:t> 1. </a:t>
            </a:r>
          </a:p>
          <a:p>
            <a:pPr lvl="1"/>
            <a:r>
              <a:rPr lang="sv-SE" dirty="0" err="1"/>
              <a:t>Sivut</a:t>
            </a:r>
            <a:r>
              <a:rPr lang="sv-SE" dirty="0"/>
              <a:t> 8-25</a:t>
            </a:r>
          </a:p>
          <a:p>
            <a:pPr lvl="1"/>
            <a:r>
              <a:rPr lang="sv-SE" dirty="0" err="1"/>
              <a:t>Vastaa</a:t>
            </a:r>
            <a:r>
              <a:rPr lang="sv-SE" dirty="0"/>
              <a:t> </a:t>
            </a:r>
            <a:r>
              <a:rPr lang="sv-SE" dirty="0" err="1"/>
              <a:t>lukutehtäväkysymyksiin</a:t>
            </a:r>
            <a:r>
              <a:rPr lang="sv-SE" dirty="0"/>
              <a:t>.</a:t>
            </a:r>
          </a:p>
          <a:p>
            <a:pPr lvl="1"/>
            <a:r>
              <a:rPr lang="sv-SE" dirty="0" err="1"/>
              <a:t>Mieti</a:t>
            </a:r>
            <a:r>
              <a:rPr lang="sv-SE" dirty="0"/>
              <a:t> </a:t>
            </a:r>
            <a:r>
              <a:rPr lang="sv-SE" dirty="0" err="1"/>
              <a:t>pohdintakysymyksiä</a:t>
            </a:r>
            <a:r>
              <a:rPr lang="sv-SE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751659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757164A-6C82-478A-9C00-C1EA9484C2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/>
              <a:t>Lopetus</a:t>
            </a:r>
            <a:endParaRPr lang="sv-SE" dirty="0"/>
          </a:p>
        </p:txBody>
      </p:sp>
      <p:sp>
        <p:nvSpPr>
          <p:cNvPr id="5" name="Platshållare för innehåll 4">
            <a:extLst>
              <a:ext uri="{FF2B5EF4-FFF2-40B4-BE49-F238E27FC236}">
                <a16:creationId xmlns:a16="http://schemas.microsoft.com/office/drawing/2014/main" id="{F45E31F5-D30E-4EFA-A16C-316B8E9A5B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5192" y="1229032"/>
            <a:ext cx="8507288" cy="4897131"/>
          </a:xfrm>
        </p:spPr>
        <p:txBody>
          <a:bodyPr/>
          <a:lstStyle/>
          <a:p>
            <a:r>
              <a:rPr lang="sv-SE" dirty="0" err="1"/>
              <a:t>Ehtivätkö</a:t>
            </a:r>
            <a:r>
              <a:rPr lang="sv-SE" dirty="0"/>
              <a:t> </a:t>
            </a:r>
            <a:r>
              <a:rPr lang="sv-SE" dirty="0" err="1"/>
              <a:t>kaikki</a:t>
            </a:r>
            <a:r>
              <a:rPr lang="sv-SE" dirty="0"/>
              <a:t> </a:t>
            </a:r>
            <a:r>
              <a:rPr lang="sv-SE" dirty="0" err="1"/>
              <a:t>varmasti</a:t>
            </a:r>
            <a:r>
              <a:rPr lang="sv-SE" dirty="0"/>
              <a:t> </a:t>
            </a:r>
            <a:r>
              <a:rPr lang="sv-SE" dirty="0" err="1"/>
              <a:t>tehdä</a:t>
            </a:r>
            <a:r>
              <a:rPr lang="sv-SE" dirty="0"/>
              <a:t> </a:t>
            </a:r>
            <a:r>
              <a:rPr lang="sv-SE" dirty="0" err="1"/>
              <a:t>tarvittavat</a:t>
            </a:r>
            <a:r>
              <a:rPr lang="sv-SE" dirty="0"/>
              <a:t> </a:t>
            </a:r>
            <a:r>
              <a:rPr lang="sv-SE" dirty="0" err="1"/>
              <a:t>tehtävät</a:t>
            </a:r>
            <a:r>
              <a:rPr lang="sv-SE" dirty="0"/>
              <a:t> </a:t>
            </a:r>
            <a:r>
              <a:rPr lang="sv-SE" dirty="0" err="1"/>
              <a:t>seuraavan</a:t>
            </a:r>
            <a:r>
              <a:rPr lang="sv-SE" dirty="0"/>
              <a:t> </a:t>
            </a:r>
            <a:r>
              <a:rPr lang="sv-SE" dirty="0" err="1"/>
              <a:t>koulutustilaisuuteen</a:t>
            </a:r>
            <a:r>
              <a:rPr lang="sv-SE" dirty="0"/>
              <a:t> </a:t>
            </a:r>
            <a:r>
              <a:rPr lang="sv-SE" dirty="0" err="1"/>
              <a:t>mennessä</a:t>
            </a:r>
            <a:r>
              <a:rPr lang="sv-SE" dirty="0"/>
              <a:t>?</a:t>
            </a:r>
          </a:p>
          <a:p>
            <a:pPr lvl="1"/>
            <a:r>
              <a:rPr lang="sv-SE" dirty="0" err="1"/>
              <a:t>Mikäli</a:t>
            </a:r>
            <a:r>
              <a:rPr lang="sv-SE" dirty="0"/>
              <a:t> </a:t>
            </a:r>
            <a:r>
              <a:rPr lang="sv-SE" dirty="0" err="1"/>
              <a:t>ei</a:t>
            </a:r>
            <a:r>
              <a:rPr lang="sv-SE" dirty="0"/>
              <a:t>, </a:t>
            </a:r>
            <a:r>
              <a:rPr lang="sv-SE" dirty="0" err="1"/>
              <a:t>ottakaa</a:t>
            </a:r>
            <a:r>
              <a:rPr lang="sv-SE" dirty="0"/>
              <a:t> </a:t>
            </a:r>
            <a:r>
              <a:rPr lang="sv-SE" dirty="0" err="1"/>
              <a:t>yhteyttä</a:t>
            </a:r>
            <a:r>
              <a:rPr lang="sv-SE" dirty="0"/>
              <a:t> </a:t>
            </a:r>
            <a:r>
              <a:rPr lang="sv-SE" dirty="0" err="1"/>
              <a:t>välittömästi</a:t>
            </a:r>
            <a:r>
              <a:rPr lang="sv-SE" dirty="0"/>
              <a:t>!</a:t>
            </a:r>
            <a:br>
              <a:rPr lang="sv-SE" dirty="0"/>
            </a:br>
            <a:endParaRPr lang="sv-SE" dirty="0"/>
          </a:p>
          <a:p>
            <a:r>
              <a:rPr lang="sv-SE" dirty="0" err="1"/>
              <a:t>Kysymyksiä</a:t>
            </a:r>
            <a:r>
              <a:rPr lang="sv-SE" dirty="0"/>
              <a:t>? </a:t>
            </a:r>
          </a:p>
        </p:txBody>
      </p:sp>
    </p:spTree>
    <p:extLst>
      <p:ext uri="{BB962C8B-B14F-4D97-AF65-F5344CB8AC3E}">
        <p14:creationId xmlns:p14="http://schemas.microsoft.com/office/powerpoint/2010/main" val="388873245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>
            <a:extLst>
              <a:ext uri="{FF2B5EF4-FFF2-40B4-BE49-F238E27FC236}">
                <a16:creationId xmlns:a16="http://schemas.microsoft.com/office/drawing/2014/main" id="{D3D8FA3E-7639-4134-B796-3249106FAB8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v-SE" dirty="0" err="1"/>
              <a:t>Vastauksia</a:t>
            </a:r>
            <a:r>
              <a:rPr lang="sv-SE" dirty="0"/>
              <a:t> </a:t>
            </a:r>
            <a:r>
              <a:rPr lang="sv-SE" dirty="0" err="1"/>
              <a:t>kysymyksiinne</a:t>
            </a:r>
            <a:r>
              <a:rPr lang="sv-SE" dirty="0"/>
              <a:t>:</a:t>
            </a:r>
          </a:p>
        </p:txBody>
      </p:sp>
      <p:sp>
        <p:nvSpPr>
          <p:cNvPr id="5" name="Underrubrik 4">
            <a:extLst>
              <a:ext uri="{FF2B5EF4-FFF2-40B4-BE49-F238E27FC236}">
                <a16:creationId xmlns:a16="http://schemas.microsoft.com/office/drawing/2014/main" id="{984AACF0-9416-4CC2-BDAB-9F8319647B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67544" y="3886200"/>
            <a:ext cx="7664896" cy="1752600"/>
          </a:xfrm>
        </p:spPr>
        <p:txBody>
          <a:bodyPr>
            <a:normAutofit/>
          </a:bodyPr>
          <a:lstStyle/>
          <a:p>
            <a:r>
              <a:rPr lang="sv-SE" sz="2000" dirty="0" err="1">
                <a:solidFill>
                  <a:srgbClr val="626262"/>
                </a:solidFill>
              </a:rPr>
              <a:t>Kouluttajan</a:t>
            </a:r>
            <a:r>
              <a:rPr lang="sv-SE" sz="2000" dirty="0">
                <a:solidFill>
                  <a:srgbClr val="626262"/>
                </a:solidFill>
              </a:rPr>
              <a:t> </a:t>
            </a:r>
            <a:r>
              <a:rPr lang="sv-SE" sz="2000" dirty="0" err="1">
                <a:solidFill>
                  <a:srgbClr val="626262"/>
                </a:solidFill>
              </a:rPr>
              <a:t>yhteystiedot</a:t>
            </a:r>
            <a:endParaRPr lang="sv-SE" sz="2000" dirty="0">
              <a:solidFill>
                <a:srgbClr val="62626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87051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547664" y="15205"/>
            <a:ext cx="5544616" cy="1325563"/>
          </a:xfrm>
        </p:spPr>
        <p:txBody>
          <a:bodyPr/>
          <a:lstStyle/>
          <a:p>
            <a:r>
              <a:rPr lang="sv-SE" b="1" dirty="0" err="1"/>
              <a:t>Mikä</a:t>
            </a:r>
            <a:r>
              <a:rPr lang="sv-SE" b="1" dirty="0"/>
              <a:t> on </a:t>
            </a:r>
            <a:r>
              <a:rPr lang="sv-SE" b="1" dirty="0" err="1"/>
              <a:t>Lean</a:t>
            </a:r>
            <a:r>
              <a:rPr lang="sv-SE" b="1" dirty="0"/>
              <a:t> Basic?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110000"/>
              </a:lnSpc>
            </a:pPr>
            <a:r>
              <a:rPr lang="sv-SE" sz="2400" dirty="0" err="1"/>
              <a:t>Koulutusmoduli</a:t>
            </a:r>
            <a:r>
              <a:rPr lang="sv-SE" sz="2400" dirty="0"/>
              <a:t> </a:t>
            </a:r>
            <a:r>
              <a:rPr lang="sv-SE" sz="2400" dirty="0" err="1"/>
              <a:t>joka</a:t>
            </a:r>
            <a:r>
              <a:rPr lang="sv-SE" sz="2400" dirty="0"/>
              <a:t> </a:t>
            </a:r>
            <a:r>
              <a:rPr lang="sv-SE" sz="2400" dirty="0" err="1"/>
              <a:t>mahdollistaa</a:t>
            </a:r>
            <a:r>
              <a:rPr lang="sv-SE" sz="2400" dirty="0"/>
              <a:t> </a:t>
            </a:r>
            <a:r>
              <a:rPr lang="sv-SE" sz="2400" dirty="0" err="1"/>
              <a:t>perustiedot</a:t>
            </a:r>
            <a:r>
              <a:rPr lang="sv-SE" sz="2400" dirty="0"/>
              <a:t> </a:t>
            </a:r>
            <a:r>
              <a:rPr lang="sv-SE" sz="2400" dirty="0" err="1"/>
              <a:t>antavan</a:t>
            </a:r>
            <a:r>
              <a:rPr lang="sv-SE" sz="2400" dirty="0"/>
              <a:t> </a:t>
            </a:r>
            <a:r>
              <a:rPr lang="sv-SE" sz="2400" dirty="0" err="1"/>
              <a:t>Lean-koulutuksen</a:t>
            </a:r>
            <a:r>
              <a:rPr lang="sv-SE" sz="2400" dirty="0"/>
              <a:t> </a:t>
            </a:r>
            <a:r>
              <a:rPr lang="sv-SE" sz="2400" dirty="0" err="1"/>
              <a:t>pitämisen</a:t>
            </a:r>
            <a:r>
              <a:rPr lang="sv-SE" sz="2400" dirty="0"/>
              <a:t> </a:t>
            </a:r>
            <a:r>
              <a:rPr lang="sv-SE" sz="2400" dirty="0" err="1"/>
              <a:t>itsenäisesti</a:t>
            </a:r>
            <a:r>
              <a:rPr lang="sv-SE" sz="2400" dirty="0"/>
              <a:t>. </a:t>
            </a:r>
          </a:p>
          <a:p>
            <a:pPr lvl="1">
              <a:lnSpc>
                <a:spcPct val="110000"/>
              </a:lnSpc>
            </a:pPr>
            <a:r>
              <a:rPr lang="sv-SE" sz="2000" dirty="0"/>
              <a:t>Eli </a:t>
            </a:r>
            <a:r>
              <a:rPr lang="sv-SE" sz="2000" dirty="0" err="1"/>
              <a:t>ilman</a:t>
            </a:r>
            <a:r>
              <a:rPr lang="sv-SE" sz="2000" dirty="0"/>
              <a:t> </a:t>
            </a:r>
            <a:r>
              <a:rPr lang="sv-SE" sz="2000" dirty="0" err="1"/>
              <a:t>konsulttien</a:t>
            </a:r>
            <a:r>
              <a:rPr lang="sv-SE" sz="2000" dirty="0"/>
              <a:t> </a:t>
            </a:r>
            <a:r>
              <a:rPr lang="sv-SE" sz="2000" dirty="0" err="1"/>
              <a:t>apua</a:t>
            </a:r>
            <a:endParaRPr lang="sv-SE" sz="2000" dirty="0"/>
          </a:p>
          <a:p>
            <a:pPr>
              <a:lnSpc>
                <a:spcPct val="110000"/>
              </a:lnSpc>
            </a:pPr>
            <a:r>
              <a:rPr lang="sv-SE" sz="2400" dirty="0" err="1"/>
              <a:t>Sopii</a:t>
            </a:r>
            <a:r>
              <a:rPr lang="sv-SE" sz="2400" dirty="0"/>
              <a:t> </a:t>
            </a:r>
            <a:r>
              <a:rPr lang="sv-SE" sz="2400" dirty="0" err="1"/>
              <a:t>kaikille</a:t>
            </a:r>
            <a:r>
              <a:rPr lang="sv-SE" sz="2400" dirty="0"/>
              <a:t> </a:t>
            </a:r>
            <a:r>
              <a:rPr lang="sv-SE" sz="2400" dirty="0" err="1"/>
              <a:t>toimialoille</a:t>
            </a:r>
            <a:r>
              <a:rPr lang="sv-SE" sz="2400" dirty="0"/>
              <a:t> ja </a:t>
            </a:r>
            <a:r>
              <a:rPr lang="sv-SE" sz="2400" dirty="0" err="1"/>
              <a:t>jokaiselle</a:t>
            </a:r>
            <a:r>
              <a:rPr lang="sv-SE" sz="2400" dirty="0"/>
              <a:t> </a:t>
            </a:r>
            <a:r>
              <a:rPr lang="sv-SE" sz="2400" dirty="0" err="1"/>
              <a:t>organisaatiotasolle</a:t>
            </a:r>
            <a:r>
              <a:rPr lang="sv-SE" sz="2400" dirty="0"/>
              <a:t>. </a:t>
            </a:r>
          </a:p>
          <a:p>
            <a:pPr>
              <a:lnSpc>
                <a:spcPct val="110000"/>
              </a:lnSpc>
            </a:pPr>
            <a:r>
              <a:rPr lang="sv-SE" sz="2400" dirty="0" err="1"/>
              <a:t>Sopii</a:t>
            </a:r>
            <a:r>
              <a:rPr lang="sv-SE" sz="2400" dirty="0"/>
              <a:t> </a:t>
            </a:r>
            <a:r>
              <a:rPr lang="sv-SE" sz="2400" dirty="0" err="1"/>
              <a:t>sekä</a:t>
            </a:r>
            <a:r>
              <a:rPr lang="sv-SE" sz="2400" dirty="0"/>
              <a:t> </a:t>
            </a:r>
            <a:r>
              <a:rPr lang="sv-SE" sz="2400" dirty="0" err="1"/>
              <a:t>Lean-matkan</a:t>
            </a:r>
            <a:r>
              <a:rPr lang="sv-SE" sz="2400" dirty="0"/>
              <a:t> </a:t>
            </a:r>
            <a:r>
              <a:rPr lang="sv-SE" sz="2400" dirty="0" err="1"/>
              <a:t>aloittaneille</a:t>
            </a:r>
            <a:r>
              <a:rPr lang="sv-SE" sz="2400" dirty="0"/>
              <a:t> </a:t>
            </a:r>
            <a:r>
              <a:rPr lang="sv-SE" sz="2400" dirty="0" err="1"/>
              <a:t>että</a:t>
            </a:r>
            <a:r>
              <a:rPr lang="sv-SE" sz="2400" dirty="0"/>
              <a:t> </a:t>
            </a:r>
            <a:r>
              <a:rPr lang="sv-SE" sz="2400" dirty="0" err="1"/>
              <a:t>sillä</a:t>
            </a:r>
            <a:r>
              <a:rPr lang="sv-SE" sz="2400" dirty="0"/>
              <a:t> </a:t>
            </a:r>
            <a:r>
              <a:rPr lang="sv-SE" sz="2400" dirty="0" err="1"/>
              <a:t>hetken</a:t>
            </a:r>
            <a:r>
              <a:rPr lang="sv-SE" sz="2400" dirty="0"/>
              <a:t> </a:t>
            </a:r>
            <a:r>
              <a:rPr lang="sv-SE" sz="2400" dirty="0" err="1"/>
              <a:t>kulkeneille</a:t>
            </a:r>
            <a:r>
              <a:rPr lang="sv-SE" sz="2400" dirty="0"/>
              <a:t>. </a:t>
            </a:r>
          </a:p>
          <a:p>
            <a:pPr>
              <a:lnSpc>
                <a:spcPct val="110000"/>
              </a:lnSpc>
            </a:pPr>
            <a:r>
              <a:rPr lang="sv-SE" sz="2400" dirty="0" err="1"/>
              <a:t>Rakentuu</a:t>
            </a:r>
            <a:r>
              <a:rPr lang="sv-SE" sz="2400" dirty="0"/>
              <a:t> ”</a:t>
            </a:r>
            <a:r>
              <a:rPr lang="sv-SE" sz="2400" dirty="0" err="1"/>
              <a:t>Train</a:t>
            </a:r>
            <a:r>
              <a:rPr lang="sv-SE" sz="2400" dirty="0"/>
              <a:t> the </a:t>
            </a:r>
            <a:r>
              <a:rPr lang="sv-SE" sz="2400" dirty="0" err="1"/>
              <a:t>trainer</a:t>
            </a:r>
            <a:r>
              <a:rPr lang="sv-SE" sz="2400" dirty="0"/>
              <a:t>” –</a:t>
            </a:r>
            <a:r>
              <a:rPr lang="sv-SE" sz="2400" dirty="0" err="1"/>
              <a:t>konseptille</a:t>
            </a:r>
            <a:r>
              <a:rPr lang="sv-SE" sz="2400" dirty="0"/>
              <a:t>. </a:t>
            </a:r>
          </a:p>
          <a:p>
            <a:pPr lvl="1">
              <a:lnSpc>
                <a:spcPct val="110000"/>
              </a:lnSpc>
            </a:pPr>
            <a:r>
              <a:rPr lang="sv-SE" sz="2000" dirty="0"/>
              <a:t>Eli </a:t>
            </a:r>
            <a:r>
              <a:rPr lang="sv-SE" sz="2000" dirty="0" err="1"/>
              <a:t>esimiehet</a:t>
            </a:r>
            <a:r>
              <a:rPr lang="sv-SE" sz="2000" dirty="0"/>
              <a:t> </a:t>
            </a:r>
            <a:r>
              <a:rPr lang="sv-SE" sz="2000" dirty="0" err="1"/>
              <a:t>kouluttavat</a:t>
            </a:r>
            <a:r>
              <a:rPr lang="sv-SE" sz="2000" dirty="0"/>
              <a:t> </a:t>
            </a:r>
            <a:r>
              <a:rPr lang="sv-SE" sz="2000" dirty="0" err="1"/>
              <a:t>lähimmät</a:t>
            </a:r>
            <a:r>
              <a:rPr lang="sv-SE" sz="2000" dirty="0"/>
              <a:t> </a:t>
            </a:r>
            <a:r>
              <a:rPr lang="sv-SE" sz="2000" dirty="0" err="1"/>
              <a:t>alaisensa</a:t>
            </a:r>
            <a:r>
              <a:rPr lang="sv-SE" sz="2000" dirty="0"/>
              <a:t>.</a:t>
            </a:r>
          </a:p>
          <a:p>
            <a:pPr>
              <a:lnSpc>
                <a:spcPct val="110000"/>
              </a:lnSpc>
            </a:pPr>
            <a:r>
              <a:rPr lang="sv-SE" sz="2400" dirty="0" err="1"/>
              <a:t>Pohjautuu</a:t>
            </a:r>
            <a:r>
              <a:rPr lang="sv-SE" sz="2400" dirty="0"/>
              <a:t> </a:t>
            </a:r>
            <a:r>
              <a:rPr lang="sv-SE" sz="2400" dirty="0" err="1"/>
              <a:t>tunnettuun</a:t>
            </a:r>
            <a:r>
              <a:rPr lang="sv-SE" sz="2400" dirty="0"/>
              <a:t> </a:t>
            </a:r>
            <a:r>
              <a:rPr lang="sv-SE" sz="2400" dirty="0" err="1"/>
              <a:t>Lean-kirjallisuuteen</a:t>
            </a:r>
            <a:r>
              <a:rPr lang="sv-SE" sz="2400" dirty="0"/>
              <a:t>.</a:t>
            </a:r>
          </a:p>
          <a:p>
            <a:pPr>
              <a:lnSpc>
                <a:spcPct val="110000"/>
              </a:lnSpc>
            </a:pPr>
            <a:r>
              <a:rPr lang="sv-SE" sz="2400" dirty="0" err="1"/>
              <a:t>Sisältää</a:t>
            </a:r>
            <a:r>
              <a:rPr lang="sv-SE" sz="2400" dirty="0"/>
              <a:t> </a:t>
            </a:r>
            <a:r>
              <a:rPr lang="sv-SE" sz="2400" dirty="0" err="1"/>
              <a:t>teoriaa</a:t>
            </a:r>
            <a:r>
              <a:rPr lang="sv-SE" sz="2400" dirty="0"/>
              <a:t>, </a:t>
            </a:r>
            <a:r>
              <a:rPr lang="sv-SE" sz="2400" dirty="0" err="1"/>
              <a:t>ryhmätöitä</a:t>
            </a:r>
            <a:r>
              <a:rPr lang="sv-SE" sz="2400" dirty="0"/>
              <a:t>, </a:t>
            </a:r>
            <a:br>
              <a:rPr lang="sv-SE" sz="2400" dirty="0"/>
            </a:br>
            <a:r>
              <a:rPr lang="sv-SE" sz="2400" dirty="0" err="1"/>
              <a:t>käytännön</a:t>
            </a:r>
            <a:r>
              <a:rPr lang="sv-SE" sz="2400" dirty="0"/>
              <a:t> </a:t>
            </a:r>
            <a:r>
              <a:rPr lang="sv-SE" sz="2400" dirty="0" err="1"/>
              <a:t>harjoituksia</a:t>
            </a:r>
            <a:r>
              <a:rPr lang="sv-SE" sz="2400" dirty="0"/>
              <a:t>. </a:t>
            </a:r>
            <a:r>
              <a:rPr lang="sv-SE" sz="2400" dirty="0" err="1"/>
              <a:t>Yhteensä</a:t>
            </a:r>
            <a:r>
              <a:rPr lang="sv-SE" sz="2400" dirty="0"/>
              <a:t> </a:t>
            </a:r>
            <a:r>
              <a:rPr lang="sv-SE" sz="2400" dirty="0" err="1"/>
              <a:t>kahdeksan</a:t>
            </a:r>
            <a:r>
              <a:rPr lang="sv-SE" sz="2400" dirty="0"/>
              <a:t> </a:t>
            </a:r>
            <a:br>
              <a:rPr lang="sv-SE" sz="2400" dirty="0"/>
            </a:br>
            <a:r>
              <a:rPr lang="sv-SE" sz="2400" dirty="0" err="1"/>
              <a:t>koulutustilaisuutta</a:t>
            </a:r>
            <a:r>
              <a:rPr lang="sv-SE" sz="2400" dirty="0"/>
              <a:t>.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1D5DB3D-39CC-4DAE-9FCF-FE8413FDD28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 rot="960178">
            <a:off x="7052060" y="3592461"/>
            <a:ext cx="1467554" cy="2004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4339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3BB7D58-CB90-4EB2-9D86-8F96AC8625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/>
              <a:t>Kolme</a:t>
            </a:r>
            <a:r>
              <a:rPr lang="sv-SE" dirty="0"/>
              <a:t> </a:t>
            </a:r>
            <a:r>
              <a:rPr lang="sv-SE" dirty="0" err="1"/>
              <a:t>osaa</a:t>
            </a:r>
            <a:endParaRPr lang="sv-SE" dirty="0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AE7837AB-2B15-465D-8658-23F7142BDB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20000"/>
              </a:lnSpc>
            </a:pPr>
            <a:r>
              <a:rPr lang="sv-SE" dirty="0" err="1">
                <a:solidFill>
                  <a:srgbClr val="626262"/>
                </a:solidFill>
              </a:rPr>
              <a:t>Kouluttajan</a:t>
            </a:r>
            <a:r>
              <a:rPr lang="sv-SE" dirty="0">
                <a:solidFill>
                  <a:srgbClr val="626262"/>
                </a:solidFill>
              </a:rPr>
              <a:t> </a:t>
            </a:r>
            <a:r>
              <a:rPr lang="sv-SE" dirty="0" err="1">
                <a:solidFill>
                  <a:srgbClr val="626262"/>
                </a:solidFill>
              </a:rPr>
              <a:t>opas</a:t>
            </a:r>
            <a:endParaRPr lang="sv-SE" dirty="0">
              <a:solidFill>
                <a:srgbClr val="626262"/>
              </a:solidFill>
            </a:endParaRPr>
          </a:p>
          <a:p>
            <a:pPr lvl="1">
              <a:lnSpc>
                <a:spcPct val="120000"/>
              </a:lnSpc>
            </a:pPr>
            <a:r>
              <a:rPr lang="sv-SE" dirty="0" err="1">
                <a:solidFill>
                  <a:srgbClr val="626262"/>
                </a:solidFill>
              </a:rPr>
              <a:t>Kertoo</a:t>
            </a:r>
            <a:r>
              <a:rPr lang="sv-SE" dirty="0">
                <a:solidFill>
                  <a:srgbClr val="626262"/>
                </a:solidFill>
              </a:rPr>
              <a:t> </a:t>
            </a:r>
            <a:r>
              <a:rPr lang="sv-SE" dirty="0" err="1">
                <a:solidFill>
                  <a:srgbClr val="626262"/>
                </a:solidFill>
              </a:rPr>
              <a:t>kuinka</a:t>
            </a:r>
            <a:r>
              <a:rPr lang="sv-SE" dirty="0">
                <a:solidFill>
                  <a:srgbClr val="626262"/>
                </a:solidFill>
              </a:rPr>
              <a:t> </a:t>
            </a:r>
            <a:r>
              <a:rPr lang="sv-SE" dirty="0" err="1">
                <a:solidFill>
                  <a:srgbClr val="626262"/>
                </a:solidFill>
              </a:rPr>
              <a:t>koulutus</a:t>
            </a:r>
            <a:r>
              <a:rPr lang="sv-SE" dirty="0">
                <a:solidFill>
                  <a:srgbClr val="626262"/>
                </a:solidFill>
              </a:rPr>
              <a:t> </a:t>
            </a:r>
            <a:r>
              <a:rPr lang="sv-SE" dirty="0" err="1">
                <a:solidFill>
                  <a:srgbClr val="626262"/>
                </a:solidFill>
              </a:rPr>
              <a:t>viedään</a:t>
            </a:r>
            <a:r>
              <a:rPr lang="sv-SE" dirty="0">
                <a:solidFill>
                  <a:srgbClr val="626262"/>
                </a:solidFill>
              </a:rPr>
              <a:t> </a:t>
            </a:r>
            <a:r>
              <a:rPr lang="sv-SE" dirty="0" err="1">
                <a:solidFill>
                  <a:srgbClr val="626262"/>
                </a:solidFill>
              </a:rPr>
              <a:t>läpi</a:t>
            </a:r>
            <a:r>
              <a:rPr lang="sv-SE" dirty="0">
                <a:solidFill>
                  <a:srgbClr val="626262"/>
                </a:solidFill>
              </a:rPr>
              <a:t>. </a:t>
            </a:r>
          </a:p>
          <a:p>
            <a:pPr lvl="1">
              <a:lnSpc>
                <a:spcPct val="120000"/>
              </a:lnSpc>
            </a:pPr>
            <a:r>
              <a:rPr lang="sv-SE" dirty="0" err="1">
                <a:solidFill>
                  <a:srgbClr val="626262"/>
                </a:solidFill>
              </a:rPr>
              <a:t>Sisältää</a:t>
            </a:r>
            <a:r>
              <a:rPr lang="sv-SE" dirty="0">
                <a:solidFill>
                  <a:srgbClr val="626262"/>
                </a:solidFill>
              </a:rPr>
              <a:t> </a:t>
            </a:r>
            <a:r>
              <a:rPr lang="sv-SE" dirty="0" err="1">
                <a:solidFill>
                  <a:srgbClr val="626262"/>
                </a:solidFill>
              </a:rPr>
              <a:t>lukutehtäväkysymyksiä</a:t>
            </a:r>
            <a:r>
              <a:rPr lang="sv-SE" dirty="0">
                <a:solidFill>
                  <a:srgbClr val="626262"/>
                </a:solidFill>
              </a:rPr>
              <a:t> </a:t>
            </a:r>
            <a:r>
              <a:rPr lang="sv-SE" dirty="0" err="1">
                <a:solidFill>
                  <a:srgbClr val="626262"/>
                </a:solidFill>
              </a:rPr>
              <a:t>vastauksineen</a:t>
            </a:r>
            <a:r>
              <a:rPr lang="sv-SE" dirty="0">
                <a:solidFill>
                  <a:srgbClr val="626262"/>
                </a:solidFill>
              </a:rPr>
              <a:t>, </a:t>
            </a:r>
            <a:r>
              <a:rPr lang="sv-SE" dirty="0" err="1">
                <a:solidFill>
                  <a:srgbClr val="626262"/>
                </a:solidFill>
              </a:rPr>
              <a:t>pohdintakysymyksiä</a:t>
            </a:r>
            <a:r>
              <a:rPr lang="sv-SE" dirty="0">
                <a:solidFill>
                  <a:srgbClr val="626262"/>
                </a:solidFill>
              </a:rPr>
              <a:t> </a:t>
            </a:r>
            <a:r>
              <a:rPr lang="sv-SE" dirty="0" err="1">
                <a:solidFill>
                  <a:srgbClr val="626262"/>
                </a:solidFill>
              </a:rPr>
              <a:t>sekä</a:t>
            </a:r>
            <a:r>
              <a:rPr lang="sv-SE" dirty="0">
                <a:solidFill>
                  <a:srgbClr val="626262"/>
                </a:solidFill>
              </a:rPr>
              <a:t> </a:t>
            </a:r>
            <a:r>
              <a:rPr lang="sv-SE" dirty="0" err="1">
                <a:solidFill>
                  <a:srgbClr val="626262"/>
                </a:solidFill>
              </a:rPr>
              <a:t>käytännön</a:t>
            </a:r>
            <a:r>
              <a:rPr lang="sv-SE" dirty="0">
                <a:solidFill>
                  <a:srgbClr val="626262"/>
                </a:solidFill>
              </a:rPr>
              <a:t> </a:t>
            </a:r>
            <a:r>
              <a:rPr lang="sv-SE" dirty="0" err="1">
                <a:solidFill>
                  <a:srgbClr val="626262"/>
                </a:solidFill>
              </a:rPr>
              <a:t>harjoituksia</a:t>
            </a:r>
            <a:r>
              <a:rPr lang="sv-SE" dirty="0">
                <a:solidFill>
                  <a:srgbClr val="626262"/>
                </a:solidFill>
              </a:rPr>
              <a:t>.             </a:t>
            </a:r>
            <a:br>
              <a:rPr lang="sv-SE" dirty="0">
                <a:solidFill>
                  <a:srgbClr val="626262"/>
                </a:solidFill>
              </a:rPr>
            </a:br>
            <a:endParaRPr lang="sv-SE" dirty="0">
              <a:solidFill>
                <a:srgbClr val="626262"/>
              </a:solidFill>
            </a:endParaRPr>
          </a:p>
          <a:p>
            <a:pPr>
              <a:lnSpc>
                <a:spcPct val="120000"/>
              </a:lnSpc>
            </a:pPr>
            <a:r>
              <a:rPr lang="sv-SE" dirty="0" err="1">
                <a:solidFill>
                  <a:srgbClr val="626262"/>
                </a:solidFill>
              </a:rPr>
              <a:t>Koulutusmateriaali</a:t>
            </a:r>
            <a:endParaRPr lang="sv-SE" dirty="0">
              <a:solidFill>
                <a:srgbClr val="626262"/>
              </a:solidFill>
            </a:endParaRPr>
          </a:p>
          <a:p>
            <a:pPr lvl="1">
              <a:lnSpc>
                <a:spcPct val="120000"/>
              </a:lnSpc>
            </a:pPr>
            <a:r>
              <a:rPr lang="sv-SE" dirty="0" err="1">
                <a:solidFill>
                  <a:srgbClr val="626262"/>
                </a:solidFill>
              </a:rPr>
              <a:t>Koulutusdokumentit</a:t>
            </a:r>
            <a:r>
              <a:rPr lang="sv-SE" dirty="0">
                <a:solidFill>
                  <a:srgbClr val="626262"/>
                </a:solidFill>
              </a:rPr>
              <a:t>, </a:t>
            </a:r>
            <a:r>
              <a:rPr lang="sv-SE" dirty="0" err="1">
                <a:solidFill>
                  <a:srgbClr val="626262"/>
                </a:solidFill>
              </a:rPr>
              <a:t>nykytilanteen</a:t>
            </a:r>
            <a:r>
              <a:rPr lang="sv-SE" dirty="0">
                <a:solidFill>
                  <a:srgbClr val="626262"/>
                </a:solidFill>
              </a:rPr>
              <a:t> </a:t>
            </a:r>
            <a:r>
              <a:rPr lang="sv-SE" dirty="0" err="1">
                <a:solidFill>
                  <a:srgbClr val="626262"/>
                </a:solidFill>
              </a:rPr>
              <a:t>analysointi</a:t>
            </a:r>
            <a:r>
              <a:rPr lang="sv-SE" dirty="0">
                <a:solidFill>
                  <a:srgbClr val="626262"/>
                </a:solidFill>
              </a:rPr>
              <a:t>, </a:t>
            </a:r>
            <a:r>
              <a:rPr lang="sv-SE" dirty="0" err="1">
                <a:solidFill>
                  <a:srgbClr val="626262"/>
                </a:solidFill>
              </a:rPr>
              <a:t>lukuohjeet</a:t>
            </a:r>
            <a:r>
              <a:rPr lang="sv-SE" dirty="0">
                <a:solidFill>
                  <a:srgbClr val="626262"/>
                </a:solidFill>
              </a:rPr>
              <a:t> </a:t>
            </a:r>
            <a:r>
              <a:rPr lang="sv-SE" dirty="0" err="1">
                <a:solidFill>
                  <a:srgbClr val="626262"/>
                </a:solidFill>
              </a:rPr>
              <a:t>osallistujille</a:t>
            </a:r>
            <a:r>
              <a:rPr lang="sv-SE" dirty="0">
                <a:solidFill>
                  <a:srgbClr val="626262"/>
                </a:solidFill>
              </a:rPr>
              <a:t> </a:t>
            </a:r>
            <a:r>
              <a:rPr lang="sv-SE" dirty="0" err="1">
                <a:solidFill>
                  <a:srgbClr val="626262"/>
                </a:solidFill>
              </a:rPr>
              <a:t>ennen</a:t>
            </a:r>
            <a:r>
              <a:rPr lang="sv-SE" dirty="0">
                <a:solidFill>
                  <a:srgbClr val="626262"/>
                </a:solidFill>
              </a:rPr>
              <a:t> </a:t>
            </a:r>
            <a:r>
              <a:rPr lang="sv-SE" dirty="0" err="1">
                <a:solidFill>
                  <a:srgbClr val="626262"/>
                </a:solidFill>
              </a:rPr>
              <a:t>jokaista</a:t>
            </a:r>
            <a:r>
              <a:rPr lang="sv-SE" dirty="0">
                <a:solidFill>
                  <a:srgbClr val="626262"/>
                </a:solidFill>
              </a:rPr>
              <a:t> </a:t>
            </a:r>
            <a:r>
              <a:rPr lang="sv-SE" dirty="0" err="1">
                <a:solidFill>
                  <a:srgbClr val="626262"/>
                </a:solidFill>
              </a:rPr>
              <a:t>koulutustilaisuutta</a:t>
            </a:r>
            <a:r>
              <a:rPr lang="sv-SE" dirty="0">
                <a:solidFill>
                  <a:srgbClr val="626262"/>
                </a:solidFill>
              </a:rPr>
              <a:t>. </a:t>
            </a:r>
            <a:br>
              <a:rPr lang="sv-SE" dirty="0">
                <a:solidFill>
                  <a:srgbClr val="626262"/>
                </a:solidFill>
              </a:rPr>
            </a:br>
            <a:endParaRPr lang="sv-SE" dirty="0">
              <a:solidFill>
                <a:srgbClr val="626262"/>
              </a:solidFill>
            </a:endParaRPr>
          </a:p>
          <a:p>
            <a:pPr>
              <a:lnSpc>
                <a:spcPct val="120000"/>
              </a:lnSpc>
            </a:pPr>
            <a:r>
              <a:rPr lang="sv-SE" dirty="0">
                <a:solidFill>
                  <a:srgbClr val="626262"/>
                </a:solidFill>
              </a:rPr>
              <a:t>”</a:t>
            </a:r>
            <a:r>
              <a:rPr lang="sv-SE" dirty="0" err="1">
                <a:solidFill>
                  <a:srgbClr val="626262"/>
                </a:solidFill>
              </a:rPr>
              <a:t>Työntekijän</a:t>
            </a:r>
            <a:r>
              <a:rPr lang="sv-SE" dirty="0">
                <a:solidFill>
                  <a:srgbClr val="626262"/>
                </a:solidFill>
              </a:rPr>
              <a:t> </a:t>
            </a:r>
            <a:r>
              <a:rPr lang="sv-SE" dirty="0" err="1">
                <a:solidFill>
                  <a:srgbClr val="626262"/>
                </a:solidFill>
              </a:rPr>
              <a:t>opas</a:t>
            </a:r>
            <a:r>
              <a:rPr lang="sv-SE" dirty="0">
                <a:solidFill>
                  <a:srgbClr val="626262"/>
                </a:solidFill>
              </a:rPr>
              <a:t> </a:t>
            </a:r>
            <a:r>
              <a:rPr lang="sv-SE" dirty="0" err="1">
                <a:solidFill>
                  <a:srgbClr val="626262"/>
                </a:solidFill>
              </a:rPr>
              <a:t>menestykseen</a:t>
            </a:r>
            <a:r>
              <a:rPr lang="sv-SE" dirty="0">
                <a:solidFill>
                  <a:srgbClr val="626262"/>
                </a:solidFill>
              </a:rPr>
              <a:t> – </a:t>
            </a:r>
            <a:r>
              <a:rPr lang="sv-SE" dirty="0" err="1">
                <a:solidFill>
                  <a:srgbClr val="626262"/>
                </a:solidFill>
              </a:rPr>
              <a:t>Kehitä</a:t>
            </a:r>
            <a:r>
              <a:rPr lang="sv-SE" dirty="0">
                <a:solidFill>
                  <a:srgbClr val="626262"/>
                </a:solidFill>
              </a:rPr>
              <a:t> </a:t>
            </a:r>
            <a:r>
              <a:rPr lang="sv-SE" dirty="0" err="1">
                <a:solidFill>
                  <a:srgbClr val="626262"/>
                </a:solidFill>
              </a:rPr>
              <a:t>Leanin</a:t>
            </a:r>
            <a:r>
              <a:rPr lang="sv-SE" dirty="0">
                <a:solidFill>
                  <a:srgbClr val="626262"/>
                </a:solidFill>
              </a:rPr>
              <a:t> </a:t>
            </a:r>
            <a:r>
              <a:rPr lang="sv-SE" dirty="0" err="1">
                <a:solidFill>
                  <a:srgbClr val="626262"/>
                </a:solidFill>
              </a:rPr>
              <a:t>avulla</a:t>
            </a:r>
            <a:r>
              <a:rPr lang="sv-SE" dirty="0">
                <a:solidFill>
                  <a:srgbClr val="626262"/>
                </a:solidFill>
              </a:rPr>
              <a:t>!” –</a:t>
            </a:r>
            <a:r>
              <a:rPr lang="sv-SE" dirty="0" err="1">
                <a:solidFill>
                  <a:srgbClr val="626262"/>
                </a:solidFill>
              </a:rPr>
              <a:t>kirja</a:t>
            </a:r>
            <a:endParaRPr lang="sv-SE" dirty="0">
              <a:solidFill>
                <a:srgbClr val="626262"/>
              </a:solidFill>
            </a:endParaRPr>
          </a:p>
          <a:p>
            <a:pPr lvl="1">
              <a:lnSpc>
                <a:spcPct val="120000"/>
              </a:lnSpc>
            </a:pPr>
            <a:r>
              <a:rPr lang="sv-SE" dirty="0" err="1">
                <a:solidFill>
                  <a:srgbClr val="626262"/>
                </a:solidFill>
              </a:rPr>
              <a:t>Jaettavan</a:t>
            </a:r>
            <a:r>
              <a:rPr lang="sv-SE" dirty="0">
                <a:solidFill>
                  <a:srgbClr val="626262"/>
                </a:solidFill>
              </a:rPr>
              <a:t> </a:t>
            </a:r>
            <a:r>
              <a:rPr lang="sv-SE" dirty="0" err="1">
                <a:solidFill>
                  <a:srgbClr val="626262"/>
                </a:solidFill>
              </a:rPr>
              <a:t>Lean-osaamisen</a:t>
            </a:r>
            <a:r>
              <a:rPr lang="sv-SE" dirty="0">
                <a:solidFill>
                  <a:srgbClr val="626262"/>
                </a:solidFill>
              </a:rPr>
              <a:t> </a:t>
            </a:r>
            <a:r>
              <a:rPr lang="sv-SE" dirty="0" err="1">
                <a:solidFill>
                  <a:srgbClr val="626262"/>
                </a:solidFill>
              </a:rPr>
              <a:t>lähde</a:t>
            </a:r>
            <a:endParaRPr lang="sv-SE" dirty="0">
              <a:solidFill>
                <a:srgbClr val="62626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28098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/>
              <a:t>Mitä</a:t>
            </a:r>
            <a:r>
              <a:rPr lang="sv-SE" dirty="0"/>
              <a:t> on </a:t>
            </a:r>
            <a:r>
              <a:rPr lang="sv-SE" dirty="0" err="1"/>
              <a:t>Train</a:t>
            </a:r>
            <a:r>
              <a:rPr lang="sv-SE" dirty="0"/>
              <a:t> the </a:t>
            </a:r>
            <a:r>
              <a:rPr lang="sv-SE" dirty="0" err="1"/>
              <a:t>Trainer</a:t>
            </a:r>
            <a:r>
              <a:rPr lang="sv-SE" dirty="0"/>
              <a:t>?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lnSpc>
                <a:spcPct val="120000"/>
              </a:lnSpc>
            </a:pPr>
            <a:r>
              <a:rPr lang="sv-SE" dirty="0" err="1"/>
              <a:t>Esimiehet</a:t>
            </a:r>
            <a:r>
              <a:rPr lang="sv-SE" dirty="0"/>
              <a:t> </a:t>
            </a:r>
            <a:r>
              <a:rPr lang="sv-SE" dirty="0" err="1"/>
              <a:t>kouluttavat</a:t>
            </a:r>
            <a:r>
              <a:rPr lang="sv-SE" dirty="0"/>
              <a:t> </a:t>
            </a:r>
            <a:r>
              <a:rPr lang="sv-SE" dirty="0" err="1"/>
              <a:t>jokaisella</a:t>
            </a:r>
            <a:r>
              <a:rPr lang="sv-SE" dirty="0"/>
              <a:t> </a:t>
            </a:r>
            <a:r>
              <a:rPr lang="sv-SE" dirty="0" err="1"/>
              <a:t>organisaatiotasolla</a:t>
            </a:r>
            <a:r>
              <a:rPr lang="sv-SE" dirty="0"/>
              <a:t> </a:t>
            </a:r>
            <a:r>
              <a:rPr lang="sv-SE" dirty="0" err="1"/>
              <a:t>lähimmät</a:t>
            </a:r>
            <a:r>
              <a:rPr lang="sv-SE" dirty="0"/>
              <a:t> </a:t>
            </a:r>
            <a:r>
              <a:rPr lang="sv-SE" dirty="0" err="1"/>
              <a:t>alaisensa</a:t>
            </a:r>
            <a:endParaRPr lang="sv-SE" dirty="0"/>
          </a:p>
          <a:p>
            <a:pPr lvl="1">
              <a:lnSpc>
                <a:spcPct val="120000"/>
              </a:lnSpc>
            </a:pPr>
            <a:r>
              <a:rPr lang="sv-SE" dirty="0" err="1"/>
              <a:t>Ylimmällä</a:t>
            </a:r>
            <a:r>
              <a:rPr lang="sv-SE" dirty="0"/>
              <a:t> </a:t>
            </a:r>
            <a:r>
              <a:rPr lang="sv-SE" dirty="0" err="1"/>
              <a:t>johdolla</a:t>
            </a:r>
            <a:r>
              <a:rPr lang="sv-SE" dirty="0"/>
              <a:t> </a:t>
            </a:r>
            <a:r>
              <a:rPr lang="sv-SE" dirty="0" err="1"/>
              <a:t>mahdollisuus</a:t>
            </a:r>
            <a:r>
              <a:rPr lang="sv-SE" dirty="0"/>
              <a:t> </a:t>
            </a:r>
            <a:r>
              <a:rPr lang="sv-SE" dirty="0" err="1"/>
              <a:t>määrittää</a:t>
            </a:r>
            <a:r>
              <a:rPr lang="sv-SE" dirty="0"/>
              <a:t> </a:t>
            </a:r>
            <a:r>
              <a:rPr lang="sv-SE" dirty="0" err="1"/>
              <a:t>koulutuksen</a:t>
            </a:r>
            <a:r>
              <a:rPr lang="sv-SE" dirty="0"/>
              <a:t> </a:t>
            </a:r>
            <a:r>
              <a:rPr lang="sv-SE" dirty="0" err="1"/>
              <a:t>sävy</a:t>
            </a:r>
            <a:r>
              <a:rPr lang="sv-SE" dirty="0"/>
              <a:t> ja </a:t>
            </a:r>
            <a:r>
              <a:rPr lang="sv-SE" dirty="0" err="1"/>
              <a:t>saada</a:t>
            </a:r>
            <a:r>
              <a:rPr lang="sv-SE" dirty="0"/>
              <a:t> se </a:t>
            </a:r>
            <a:r>
              <a:rPr lang="sv-SE" dirty="0" err="1"/>
              <a:t>istutetuksi</a:t>
            </a:r>
            <a:r>
              <a:rPr lang="sv-SE" dirty="0"/>
              <a:t> </a:t>
            </a:r>
            <a:r>
              <a:rPr lang="sv-SE" dirty="0" err="1"/>
              <a:t>koko</a:t>
            </a:r>
            <a:r>
              <a:rPr lang="sv-SE" dirty="0"/>
              <a:t> </a:t>
            </a:r>
            <a:r>
              <a:rPr lang="sv-SE" dirty="0" err="1"/>
              <a:t>organisaatioon</a:t>
            </a:r>
            <a:r>
              <a:rPr lang="sv-SE" dirty="0"/>
              <a:t>, </a:t>
            </a:r>
            <a:r>
              <a:rPr lang="sv-SE" dirty="0" err="1"/>
              <a:t>aina</a:t>
            </a:r>
            <a:r>
              <a:rPr lang="sv-SE" dirty="0"/>
              <a:t> </a:t>
            </a:r>
            <a:r>
              <a:rPr lang="sv-SE" dirty="0" err="1"/>
              <a:t>työntekijätasolle</a:t>
            </a:r>
            <a:r>
              <a:rPr lang="sv-SE" dirty="0"/>
              <a:t> </a:t>
            </a:r>
            <a:r>
              <a:rPr lang="sv-SE" dirty="0" err="1"/>
              <a:t>saakka</a:t>
            </a:r>
            <a:r>
              <a:rPr lang="sv-SE" dirty="0"/>
              <a:t>. </a:t>
            </a:r>
          </a:p>
          <a:p>
            <a:pPr lvl="1">
              <a:lnSpc>
                <a:spcPct val="120000"/>
              </a:lnSpc>
            </a:pPr>
            <a:r>
              <a:rPr lang="sv-SE" dirty="0" err="1"/>
              <a:t>Luo</a:t>
            </a:r>
            <a:r>
              <a:rPr lang="sv-SE" dirty="0"/>
              <a:t> </a:t>
            </a:r>
            <a:r>
              <a:rPr lang="sv-SE" dirty="0" err="1"/>
              <a:t>yhtenäisen</a:t>
            </a:r>
            <a:r>
              <a:rPr lang="sv-SE" dirty="0"/>
              <a:t> </a:t>
            </a:r>
            <a:r>
              <a:rPr lang="sv-SE" dirty="0" err="1"/>
              <a:t>Lean-kielen</a:t>
            </a:r>
            <a:r>
              <a:rPr lang="sv-SE" dirty="0"/>
              <a:t>, </a:t>
            </a:r>
            <a:r>
              <a:rPr lang="sv-SE" dirty="0" err="1"/>
              <a:t>joka</a:t>
            </a:r>
            <a:r>
              <a:rPr lang="sv-SE" dirty="0"/>
              <a:t> </a:t>
            </a:r>
            <a:r>
              <a:rPr lang="sv-SE" dirty="0" err="1"/>
              <a:t>helpottaa</a:t>
            </a:r>
            <a:r>
              <a:rPr lang="sv-SE" dirty="0"/>
              <a:t> </a:t>
            </a:r>
            <a:r>
              <a:rPr lang="sv-SE" dirty="0" err="1"/>
              <a:t>asioista</a:t>
            </a:r>
            <a:r>
              <a:rPr lang="sv-SE" dirty="0"/>
              <a:t> </a:t>
            </a:r>
            <a:r>
              <a:rPr lang="sv-SE" dirty="0" err="1"/>
              <a:t>viestimistä</a:t>
            </a:r>
            <a:r>
              <a:rPr lang="sv-SE" dirty="0"/>
              <a:t>. </a:t>
            </a:r>
          </a:p>
          <a:p>
            <a:pPr>
              <a:lnSpc>
                <a:spcPct val="120000"/>
              </a:lnSpc>
            </a:pPr>
            <a:r>
              <a:rPr lang="sv-SE" dirty="0" err="1"/>
              <a:t>Jokaisen</a:t>
            </a:r>
            <a:r>
              <a:rPr lang="sv-SE" dirty="0"/>
              <a:t> </a:t>
            </a:r>
            <a:r>
              <a:rPr lang="sv-SE" dirty="0" err="1"/>
              <a:t>esimiehen</a:t>
            </a:r>
            <a:r>
              <a:rPr lang="sv-SE" dirty="0"/>
              <a:t> </a:t>
            </a:r>
            <a:r>
              <a:rPr lang="sv-SE" dirty="0" err="1"/>
              <a:t>täytyy</a:t>
            </a:r>
            <a:r>
              <a:rPr lang="sv-SE" dirty="0"/>
              <a:t>:</a:t>
            </a:r>
          </a:p>
          <a:p>
            <a:pPr lvl="1">
              <a:lnSpc>
                <a:spcPct val="120000"/>
              </a:lnSpc>
            </a:pPr>
            <a:r>
              <a:rPr lang="sv-SE" dirty="0" err="1"/>
              <a:t>Ymmärtää</a:t>
            </a:r>
            <a:r>
              <a:rPr lang="sv-SE" dirty="0"/>
              <a:t> </a:t>
            </a:r>
            <a:r>
              <a:rPr lang="sv-SE" dirty="0" err="1"/>
              <a:t>kunnolla</a:t>
            </a:r>
            <a:r>
              <a:rPr lang="sv-SE" dirty="0"/>
              <a:t>, </a:t>
            </a:r>
            <a:r>
              <a:rPr lang="sv-SE" dirty="0" err="1"/>
              <a:t>mitä</a:t>
            </a:r>
            <a:r>
              <a:rPr lang="sv-SE" dirty="0"/>
              <a:t> </a:t>
            </a:r>
            <a:r>
              <a:rPr lang="sv-SE" dirty="0" err="1"/>
              <a:t>Leanilla</a:t>
            </a:r>
            <a:r>
              <a:rPr lang="sv-SE" dirty="0"/>
              <a:t> </a:t>
            </a:r>
            <a:r>
              <a:rPr lang="sv-SE" dirty="0" err="1"/>
              <a:t>tarkoitetaan</a:t>
            </a:r>
            <a:r>
              <a:rPr lang="sv-SE" dirty="0"/>
              <a:t> ja </a:t>
            </a:r>
            <a:r>
              <a:rPr lang="sv-SE" dirty="0" err="1"/>
              <a:t>mitä</a:t>
            </a:r>
            <a:r>
              <a:rPr lang="sv-SE" dirty="0"/>
              <a:t> se </a:t>
            </a:r>
            <a:r>
              <a:rPr lang="sv-SE" dirty="0" err="1"/>
              <a:t>sisältää</a:t>
            </a:r>
            <a:r>
              <a:rPr lang="sv-SE" dirty="0"/>
              <a:t> </a:t>
            </a:r>
            <a:r>
              <a:rPr lang="sv-SE" dirty="0" err="1"/>
              <a:t>sekä</a:t>
            </a:r>
            <a:r>
              <a:rPr lang="sv-SE" dirty="0"/>
              <a:t> </a:t>
            </a:r>
            <a:r>
              <a:rPr lang="sv-SE" dirty="0" err="1"/>
              <a:t>luoda</a:t>
            </a:r>
            <a:r>
              <a:rPr lang="sv-SE" dirty="0"/>
              <a:t> </a:t>
            </a:r>
            <a:r>
              <a:rPr lang="sv-SE" dirty="0" err="1"/>
              <a:t>omia</a:t>
            </a:r>
            <a:r>
              <a:rPr lang="sv-SE" dirty="0"/>
              <a:t> </a:t>
            </a:r>
            <a:r>
              <a:rPr lang="sv-SE" dirty="0" err="1"/>
              <a:t>esimerkkejä</a:t>
            </a:r>
            <a:r>
              <a:rPr lang="sv-SE" dirty="0"/>
              <a:t>, </a:t>
            </a:r>
            <a:r>
              <a:rPr lang="sv-SE" dirty="0" err="1"/>
              <a:t>jotta</a:t>
            </a:r>
            <a:r>
              <a:rPr lang="sv-SE" dirty="0"/>
              <a:t> </a:t>
            </a:r>
            <a:r>
              <a:rPr lang="sv-SE" dirty="0" err="1"/>
              <a:t>voi</a:t>
            </a:r>
            <a:r>
              <a:rPr lang="sv-SE" dirty="0"/>
              <a:t> </a:t>
            </a:r>
            <a:r>
              <a:rPr lang="sv-SE" dirty="0" err="1"/>
              <a:t>toimia</a:t>
            </a:r>
            <a:r>
              <a:rPr lang="sv-SE" dirty="0"/>
              <a:t> </a:t>
            </a:r>
            <a:r>
              <a:rPr lang="sv-SE" dirty="0" err="1"/>
              <a:t>hyvänä</a:t>
            </a:r>
            <a:r>
              <a:rPr lang="sv-SE" dirty="0"/>
              <a:t> </a:t>
            </a:r>
            <a:r>
              <a:rPr lang="sv-SE" dirty="0" err="1"/>
              <a:t>muiden</a:t>
            </a:r>
            <a:r>
              <a:rPr lang="sv-SE" dirty="0"/>
              <a:t> </a:t>
            </a:r>
            <a:r>
              <a:rPr lang="sv-SE" dirty="0" err="1"/>
              <a:t>opastajana</a:t>
            </a:r>
            <a:r>
              <a:rPr lang="sv-SE" dirty="0"/>
              <a:t>. </a:t>
            </a:r>
          </a:p>
          <a:p>
            <a:pPr lvl="1">
              <a:lnSpc>
                <a:spcPct val="120000"/>
              </a:lnSpc>
            </a:pPr>
            <a:r>
              <a:rPr lang="sv-SE" dirty="0" err="1"/>
              <a:t>Selkeästi</a:t>
            </a:r>
            <a:r>
              <a:rPr lang="sv-SE" dirty="0"/>
              <a:t> </a:t>
            </a:r>
            <a:r>
              <a:rPr lang="sv-SE" dirty="0" err="1"/>
              <a:t>näyttää</a:t>
            </a:r>
            <a:r>
              <a:rPr lang="sv-SE" dirty="0"/>
              <a:t> </a:t>
            </a:r>
            <a:r>
              <a:rPr lang="sv-SE" dirty="0" err="1"/>
              <a:t>Lean-osaamisensa</a:t>
            </a:r>
            <a:r>
              <a:rPr lang="sv-SE" dirty="0"/>
              <a:t> ja </a:t>
            </a:r>
            <a:r>
              <a:rPr lang="sv-SE" dirty="0" err="1"/>
              <a:t>sitoutumisensa</a:t>
            </a:r>
            <a:r>
              <a:rPr lang="sv-SE" dirty="0"/>
              <a:t>, </a:t>
            </a:r>
            <a:r>
              <a:rPr lang="sv-SE" dirty="0" err="1"/>
              <a:t>jotta</a:t>
            </a:r>
            <a:r>
              <a:rPr lang="sv-SE" dirty="0"/>
              <a:t> se </a:t>
            </a:r>
            <a:r>
              <a:rPr lang="sv-SE" dirty="0" err="1"/>
              <a:t>tarttuisi</a:t>
            </a:r>
            <a:r>
              <a:rPr lang="sv-SE" dirty="0"/>
              <a:t> </a:t>
            </a:r>
            <a:r>
              <a:rPr lang="sv-SE" dirty="0" err="1"/>
              <a:t>myös</a:t>
            </a:r>
            <a:r>
              <a:rPr lang="sv-SE" dirty="0"/>
              <a:t> </a:t>
            </a:r>
            <a:r>
              <a:rPr lang="sv-SE" dirty="0" err="1"/>
              <a:t>seuraavalle</a:t>
            </a:r>
            <a:r>
              <a:rPr lang="sv-SE" dirty="0"/>
              <a:t> </a:t>
            </a:r>
            <a:r>
              <a:rPr lang="sv-SE" dirty="0" err="1"/>
              <a:t>organisaatiotasolle</a:t>
            </a:r>
            <a:r>
              <a:rPr lang="sv-SE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9648499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b="1" dirty="0" err="1"/>
              <a:t>Jalkautus</a:t>
            </a:r>
            <a:endParaRPr lang="sv-SE" b="1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v-SE" sz="2400" dirty="0" err="1"/>
              <a:t>Koulutus</a:t>
            </a:r>
            <a:r>
              <a:rPr lang="sv-SE" sz="2400" dirty="0"/>
              <a:t> on </a:t>
            </a:r>
            <a:r>
              <a:rPr lang="sv-SE" sz="2400" dirty="0" err="1"/>
              <a:t>tarkoitus</a:t>
            </a:r>
            <a:r>
              <a:rPr lang="sv-SE" sz="2400" dirty="0"/>
              <a:t> </a:t>
            </a:r>
            <a:r>
              <a:rPr lang="sv-SE" sz="2400" dirty="0" err="1"/>
              <a:t>viedä</a:t>
            </a:r>
            <a:r>
              <a:rPr lang="sv-SE" sz="2400" dirty="0"/>
              <a:t> </a:t>
            </a:r>
            <a:r>
              <a:rPr lang="sv-SE" sz="2400" dirty="0" err="1"/>
              <a:t>eteenpäin</a:t>
            </a:r>
            <a:r>
              <a:rPr lang="sv-SE" sz="2400" dirty="0"/>
              <a:t> </a:t>
            </a:r>
            <a:r>
              <a:rPr lang="sv-SE" sz="2400" dirty="0" err="1"/>
              <a:t>aaaltomaisesti</a:t>
            </a:r>
            <a:r>
              <a:rPr lang="sv-SE" sz="2400" dirty="0"/>
              <a:t>. </a:t>
            </a:r>
            <a:r>
              <a:rPr lang="sv-SE" sz="2400" dirty="0" err="1"/>
              <a:t>Ylimmästä</a:t>
            </a:r>
            <a:r>
              <a:rPr lang="sv-SE" sz="2400" dirty="0"/>
              <a:t> </a:t>
            </a:r>
            <a:r>
              <a:rPr lang="sv-SE" sz="2400" dirty="0" err="1"/>
              <a:t>johdosta</a:t>
            </a:r>
            <a:r>
              <a:rPr lang="sv-SE" sz="2400" dirty="0"/>
              <a:t> </a:t>
            </a:r>
            <a:r>
              <a:rPr lang="sv-SE" sz="2400" dirty="0" err="1"/>
              <a:t>aloitetaan</a:t>
            </a:r>
            <a:r>
              <a:rPr lang="sv-SE" sz="2400" dirty="0"/>
              <a:t> </a:t>
            </a:r>
            <a:r>
              <a:rPr lang="sv-SE" sz="2400" dirty="0" err="1"/>
              <a:t>parhaan</a:t>
            </a:r>
            <a:r>
              <a:rPr lang="sv-SE" sz="2400" dirty="0"/>
              <a:t> </a:t>
            </a:r>
            <a:r>
              <a:rPr lang="sv-SE" sz="2400" dirty="0" err="1"/>
              <a:t>tuloksen</a:t>
            </a:r>
            <a:r>
              <a:rPr lang="sv-SE" sz="2400" dirty="0"/>
              <a:t> </a:t>
            </a:r>
            <a:r>
              <a:rPr lang="sv-SE" sz="2400" dirty="0" err="1"/>
              <a:t>aikaansaamiseksi</a:t>
            </a:r>
            <a:r>
              <a:rPr lang="sv-SE" sz="2400" dirty="0"/>
              <a:t>. </a:t>
            </a:r>
          </a:p>
          <a:p>
            <a:pPr lvl="1"/>
            <a:r>
              <a:rPr lang="sv-SE" sz="2000" dirty="0"/>
              <a:t>Tai </a:t>
            </a:r>
            <a:r>
              <a:rPr lang="sv-SE" sz="2000" dirty="0" err="1"/>
              <a:t>aloitus</a:t>
            </a:r>
            <a:r>
              <a:rPr lang="sv-SE" sz="2000" dirty="0"/>
              <a:t> </a:t>
            </a:r>
            <a:r>
              <a:rPr lang="sv-SE" sz="2000" dirty="0" err="1"/>
              <a:t>ainakin</a:t>
            </a:r>
            <a:r>
              <a:rPr lang="sv-SE" sz="2000" dirty="0"/>
              <a:t> </a:t>
            </a:r>
            <a:r>
              <a:rPr lang="sv-SE" sz="2000" dirty="0" err="1"/>
              <a:t>niin</a:t>
            </a:r>
            <a:r>
              <a:rPr lang="sv-SE" sz="2000" dirty="0"/>
              <a:t> </a:t>
            </a:r>
            <a:r>
              <a:rPr lang="sv-SE" sz="2000" dirty="0" err="1"/>
              <a:t>korkealta</a:t>
            </a:r>
            <a:r>
              <a:rPr lang="sv-SE" sz="2000" dirty="0"/>
              <a:t> </a:t>
            </a:r>
            <a:r>
              <a:rPr lang="sv-SE" sz="2000" dirty="0" err="1"/>
              <a:t>organisaatiotasolta</a:t>
            </a:r>
            <a:r>
              <a:rPr lang="sv-SE" sz="2000" dirty="0"/>
              <a:t> </a:t>
            </a:r>
            <a:r>
              <a:rPr lang="sv-SE" sz="2000" dirty="0" err="1"/>
              <a:t>kuin</a:t>
            </a:r>
            <a:r>
              <a:rPr lang="sv-SE" sz="2000" dirty="0"/>
              <a:t> </a:t>
            </a:r>
            <a:r>
              <a:rPr lang="sv-SE" sz="2000" dirty="0" err="1"/>
              <a:t>mahdollista</a:t>
            </a:r>
            <a:r>
              <a:rPr lang="sv-SE" sz="2000" dirty="0"/>
              <a:t>. 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4CC0C03C-6000-4626-A5C7-CC7D6D761B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4" y="3140968"/>
            <a:ext cx="5788968" cy="2943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16214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b="1" dirty="0" err="1"/>
              <a:t>Muita</a:t>
            </a:r>
            <a:r>
              <a:rPr lang="sv-SE" b="1" dirty="0"/>
              <a:t> </a:t>
            </a:r>
            <a:r>
              <a:rPr lang="sv-SE" b="1" dirty="0" err="1"/>
              <a:t>jalkautusvaihtoehtoja</a:t>
            </a:r>
            <a:endParaRPr lang="sv-SE" b="1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v-SE" sz="2400" dirty="0" err="1"/>
              <a:t>Jalkautus</a:t>
            </a:r>
            <a:r>
              <a:rPr lang="sv-SE" sz="2400" dirty="0"/>
              <a:t> </a:t>
            </a:r>
            <a:r>
              <a:rPr lang="sv-SE" sz="2400" dirty="0" err="1"/>
              <a:t>koko</a:t>
            </a:r>
            <a:r>
              <a:rPr lang="sv-SE" sz="2400" dirty="0"/>
              <a:t> </a:t>
            </a:r>
            <a:r>
              <a:rPr lang="sv-SE" sz="2400" dirty="0" err="1"/>
              <a:t>organisaatioon</a:t>
            </a:r>
            <a:r>
              <a:rPr lang="sv-SE" sz="2400" dirty="0"/>
              <a:t>, mutta </a:t>
            </a:r>
            <a:r>
              <a:rPr lang="sv-SE" sz="2400" dirty="0" err="1"/>
              <a:t>ilman</a:t>
            </a:r>
            <a:r>
              <a:rPr lang="sv-SE" sz="2400" dirty="0"/>
              <a:t> </a:t>
            </a:r>
            <a:r>
              <a:rPr lang="sv-SE" sz="2400" dirty="0" err="1"/>
              <a:t>Train</a:t>
            </a:r>
            <a:r>
              <a:rPr lang="sv-SE" sz="2400" dirty="0"/>
              <a:t> the </a:t>
            </a:r>
            <a:r>
              <a:rPr lang="sv-SE" sz="2400" dirty="0" err="1"/>
              <a:t>Trainer</a:t>
            </a:r>
            <a:r>
              <a:rPr lang="sv-SE" sz="2400" dirty="0"/>
              <a:t> –</a:t>
            </a:r>
            <a:r>
              <a:rPr lang="sv-SE" sz="2400" dirty="0" err="1"/>
              <a:t>periaatetta</a:t>
            </a:r>
            <a:r>
              <a:rPr lang="sv-SE" sz="2400" dirty="0"/>
              <a:t>. </a:t>
            </a:r>
          </a:p>
          <a:p>
            <a:pPr lvl="1"/>
            <a:r>
              <a:rPr lang="sv-SE" sz="2000" dirty="0" err="1"/>
              <a:t>Organisaation</a:t>
            </a:r>
            <a:r>
              <a:rPr lang="sv-SE" sz="2000" dirty="0"/>
              <a:t> </a:t>
            </a:r>
            <a:r>
              <a:rPr lang="sv-SE" sz="2000" dirty="0" err="1"/>
              <a:t>toiminnan</a:t>
            </a:r>
            <a:r>
              <a:rPr lang="sv-SE" sz="2000" dirty="0"/>
              <a:t> </a:t>
            </a:r>
            <a:r>
              <a:rPr lang="sv-SE" sz="2000" dirty="0" err="1"/>
              <a:t>kehittäjä</a:t>
            </a:r>
            <a:r>
              <a:rPr lang="sv-SE" sz="2000" dirty="0"/>
              <a:t>, </a:t>
            </a:r>
            <a:r>
              <a:rPr lang="sv-SE" sz="2000" dirty="0" err="1"/>
              <a:t>Lean-koordinaattori</a:t>
            </a:r>
            <a:r>
              <a:rPr lang="sv-SE" sz="2000" dirty="0"/>
              <a:t> </a:t>
            </a:r>
            <a:r>
              <a:rPr lang="sv-SE" sz="2000" dirty="0" err="1"/>
              <a:t>tms</a:t>
            </a:r>
            <a:r>
              <a:rPr lang="sv-SE" sz="2000" dirty="0"/>
              <a:t>. </a:t>
            </a:r>
            <a:r>
              <a:rPr lang="sv-SE" sz="2000" dirty="0" err="1"/>
              <a:t>toimii</a:t>
            </a:r>
            <a:r>
              <a:rPr lang="sv-SE" sz="2000" dirty="0"/>
              <a:t> </a:t>
            </a:r>
            <a:r>
              <a:rPr lang="sv-SE" sz="2000" dirty="0" err="1"/>
              <a:t>kouluttajana</a:t>
            </a:r>
            <a:r>
              <a:rPr lang="sv-SE" sz="2000" dirty="0"/>
              <a:t> (</a:t>
            </a:r>
            <a:r>
              <a:rPr lang="sv-SE" sz="2000" dirty="0" err="1"/>
              <a:t>ei</a:t>
            </a:r>
            <a:r>
              <a:rPr lang="sv-SE" sz="2000" dirty="0"/>
              <a:t> </a:t>
            </a:r>
            <a:r>
              <a:rPr lang="sv-SE" sz="2000" dirty="0" err="1"/>
              <a:t>siis</a:t>
            </a:r>
            <a:r>
              <a:rPr lang="sv-SE" sz="2000" dirty="0"/>
              <a:t> </a:t>
            </a:r>
            <a:r>
              <a:rPr lang="sv-SE" sz="2000" dirty="0" err="1"/>
              <a:t>esimies</a:t>
            </a:r>
            <a:r>
              <a:rPr lang="sv-SE" sz="2000" dirty="0"/>
              <a:t>). </a:t>
            </a:r>
            <a:br>
              <a:rPr lang="sv-SE" sz="2000" dirty="0"/>
            </a:br>
            <a:endParaRPr lang="sv-SE" sz="2000" dirty="0"/>
          </a:p>
          <a:p>
            <a:r>
              <a:rPr lang="sv-SE" sz="2400" dirty="0" err="1"/>
              <a:t>Koulutus</a:t>
            </a:r>
            <a:r>
              <a:rPr lang="sv-SE" sz="2400" dirty="0"/>
              <a:t> </a:t>
            </a:r>
            <a:r>
              <a:rPr lang="sv-SE" sz="2400" dirty="0" err="1"/>
              <a:t>vain</a:t>
            </a:r>
            <a:r>
              <a:rPr lang="sv-SE" sz="2400" dirty="0"/>
              <a:t> </a:t>
            </a:r>
            <a:r>
              <a:rPr lang="sv-SE" sz="2400" dirty="0" err="1"/>
              <a:t>tietyllä</a:t>
            </a:r>
            <a:r>
              <a:rPr lang="sv-SE" sz="2400" dirty="0"/>
              <a:t> </a:t>
            </a:r>
            <a:r>
              <a:rPr lang="sv-SE" sz="2400" dirty="0" err="1"/>
              <a:t>osastolla</a:t>
            </a:r>
            <a:endParaRPr lang="sv-SE" sz="2400" dirty="0"/>
          </a:p>
          <a:p>
            <a:pPr lvl="1"/>
            <a:r>
              <a:rPr lang="sv-SE" sz="2000" dirty="0" err="1"/>
              <a:t>Osaston</a:t>
            </a:r>
            <a:r>
              <a:rPr lang="sv-SE" sz="2000" dirty="0"/>
              <a:t> </a:t>
            </a:r>
            <a:r>
              <a:rPr lang="sv-SE" sz="2000" dirty="0" err="1"/>
              <a:t>esimies</a:t>
            </a:r>
            <a:r>
              <a:rPr lang="sv-SE" sz="2000" dirty="0"/>
              <a:t> </a:t>
            </a:r>
            <a:r>
              <a:rPr lang="sv-SE" sz="2000" dirty="0" err="1"/>
              <a:t>vetää</a:t>
            </a:r>
            <a:r>
              <a:rPr lang="sv-SE" sz="2000" dirty="0"/>
              <a:t> </a:t>
            </a:r>
            <a:r>
              <a:rPr lang="sv-SE" sz="2000" dirty="0" err="1"/>
              <a:t>koulutuksen</a:t>
            </a:r>
            <a:r>
              <a:rPr lang="sv-SE" sz="20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2621941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45740" y="159221"/>
            <a:ext cx="7886700" cy="1325563"/>
          </a:xfrm>
        </p:spPr>
        <p:txBody>
          <a:bodyPr>
            <a:normAutofit fontScale="90000"/>
          </a:bodyPr>
          <a:lstStyle/>
          <a:p>
            <a:r>
              <a:rPr lang="sv-SE" sz="3600" b="1" dirty="0" err="1"/>
              <a:t>Seuraa</a:t>
            </a:r>
            <a:r>
              <a:rPr lang="sv-SE" sz="3600" b="1" dirty="0"/>
              <a:t> ”</a:t>
            </a:r>
            <a:r>
              <a:rPr lang="sv-SE" sz="3600" b="1" dirty="0" err="1"/>
              <a:t>punaista</a:t>
            </a:r>
            <a:r>
              <a:rPr lang="sv-SE" sz="3600" b="1" dirty="0"/>
              <a:t>” </a:t>
            </a:r>
            <a:r>
              <a:rPr lang="sv-SE" sz="3600" b="1" dirty="0" err="1"/>
              <a:t>lankaa</a:t>
            </a:r>
            <a:r>
              <a:rPr lang="sv-SE" sz="3600" b="1" dirty="0"/>
              <a:t> </a:t>
            </a:r>
            <a:r>
              <a:rPr lang="sv-SE" sz="3600" b="1" dirty="0" err="1"/>
              <a:t>kahdeksan</a:t>
            </a:r>
            <a:r>
              <a:rPr lang="sv-SE" sz="3600" b="1" dirty="0"/>
              <a:t> </a:t>
            </a:r>
            <a:r>
              <a:rPr lang="sv-SE" sz="3600" b="1" dirty="0" err="1"/>
              <a:t>koulutuskerran</a:t>
            </a:r>
            <a:r>
              <a:rPr lang="sv-SE" sz="3600" b="1" dirty="0"/>
              <a:t> </a:t>
            </a:r>
            <a:r>
              <a:rPr lang="sv-SE" sz="3600" b="1" dirty="0" err="1"/>
              <a:t>verran</a:t>
            </a:r>
            <a:endParaRPr lang="sv-SE" sz="3600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AF320D0-476E-4770-92F6-39F335B67E2E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628800"/>
            <a:ext cx="3384376" cy="446449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204865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b="1" dirty="0" err="1"/>
              <a:t>Koulutustilaisuuksien</a:t>
            </a:r>
            <a:r>
              <a:rPr lang="sv-SE" b="1" dirty="0"/>
              <a:t> </a:t>
            </a:r>
            <a:r>
              <a:rPr lang="sv-SE" b="1" dirty="0" err="1"/>
              <a:t>järjestelyt</a:t>
            </a:r>
            <a:endParaRPr lang="sv-SE" b="1" dirty="0"/>
          </a:p>
        </p:txBody>
      </p:sp>
      <p:sp>
        <p:nvSpPr>
          <p:cNvPr id="4" name="Platshållare för innehåll 3"/>
          <p:cNvSpPr>
            <a:spLocks noGrp="1"/>
          </p:cNvSpPr>
          <p:nvPr>
            <p:ph idx="1"/>
          </p:nvPr>
        </p:nvSpPr>
        <p:spPr>
          <a:xfrm>
            <a:off x="457200" y="1484197"/>
            <a:ext cx="8229600" cy="4897131"/>
          </a:xfrm>
        </p:spPr>
        <p:txBody>
          <a:bodyPr>
            <a:normAutofit/>
          </a:bodyPr>
          <a:lstStyle/>
          <a:p>
            <a:r>
              <a:rPr lang="sv-SE" sz="2400" dirty="0" err="1"/>
              <a:t>Ennen</a:t>
            </a:r>
            <a:r>
              <a:rPr lang="sv-SE" sz="2400" dirty="0"/>
              <a:t> </a:t>
            </a:r>
            <a:r>
              <a:rPr lang="sv-SE" sz="2400" dirty="0" err="1"/>
              <a:t>koulutustilaisuutta</a:t>
            </a:r>
            <a:endParaRPr lang="sv-SE" sz="2400" dirty="0"/>
          </a:p>
          <a:p>
            <a:pPr lvl="1"/>
            <a:r>
              <a:rPr lang="sv-SE" sz="2000" dirty="0" err="1"/>
              <a:t>Itsenäisesti</a:t>
            </a:r>
            <a:r>
              <a:rPr lang="sv-SE" sz="2000" dirty="0"/>
              <a:t> </a:t>
            </a:r>
            <a:r>
              <a:rPr lang="sv-SE" sz="2000" dirty="0" err="1"/>
              <a:t>suoritettu</a:t>
            </a:r>
            <a:r>
              <a:rPr lang="sv-SE" sz="2000" dirty="0"/>
              <a:t> </a:t>
            </a:r>
            <a:r>
              <a:rPr lang="sv-SE" sz="2000" dirty="0" err="1"/>
              <a:t>lukutehtävä</a:t>
            </a:r>
            <a:r>
              <a:rPr lang="sv-SE" sz="2000" dirty="0"/>
              <a:t> </a:t>
            </a:r>
            <a:r>
              <a:rPr lang="sv-SE" sz="2000" dirty="0" err="1"/>
              <a:t>ohjeen</a:t>
            </a:r>
            <a:r>
              <a:rPr lang="sv-SE" sz="2000" dirty="0"/>
              <a:t> </a:t>
            </a:r>
            <a:r>
              <a:rPr lang="sv-SE" sz="2000" dirty="0" err="1"/>
              <a:t>mukaan</a:t>
            </a:r>
            <a:endParaRPr lang="sv-SE" sz="2000" dirty="0"/>
          </a:p>
          <a:p>
            <a:pPr lvl="2"/>
            <a:r>
              <a:rPr lang="sv-SE" sz="1600" dirty="0" err="1"/>
              <a:t>Noin</a:t>
            </a:r>
            <a:r>
              <a:rPr lang="sv-SE" sz="1600" dirty="0"/>
              <a:t> 9-15 </a:t>
            </a:r>
            <a:r>
              <a:rPr lang="sv-SE" sz="1600" dirty="0" err="1"/>
              <a:t>sivua</a:t>
            </a:r>
            <a:r>
              <a:rPr lang="sv-SE" sz="1600" dirty="0"/>
              <a:t> </a:t>
            </a:r>
            <a:r>
              <a:rPr lang="sv-SE" sz="1600" dirty="0" err="1"/>
              <a:t>luettavaa</a:t>
            </a:r>
            <a:r>
              <a:rPr lang="sv-SE" sz="1600" dirty="0"/>
              <a:t> </a:t>
            </a:r>
            <a:r>
              <a:rPr lang="sv-SE" sz="1600" dirty="0" err="1"/>
              <a:t>ennen</a:t>
            </a:r>
            <a:r>
              <a:rPr lang="sv-SE" sz="1600" dirty="0"/>
              <a:t> </a:t>
            </a:r>
            <a:r>
              <a:rPr lang="sv-SE" sz="1600" dirty="0" err="1"/>
              <a:t>jokaista</a:t>
            </a:r>
            <a:r>
              <a:rPr lang="sv-SE" sz="1600" dirty="0"/>
              <a:t> </a:t>
            </a:r>
            <a:r>
              <a:rPr lang="sv-SE" sz="1600" dirty="0" err="1"/>
              <a:t>koulutustilaisuutta</a:t>
            </a:r>
            <a:r>
              <a:rPr lang="sv-SE" sz="1600" dirty="0"/>
              <a:t>. </a:t>
            </a:r>
          </a:p>
          <a:p>
            <a:pPr lvl="1"/>
            <a:r>
              <a:rPr lang="sv-SE" sz="2000" dirty="0" err="1"/>
              <a:t>Vastaukset</a:t>
            </a:r>
            <a:r>
              <a:rPr lang="sv-SE" sz="2000" dirty="0"/>
              <a:t> </a:t>
            </a:r>
            <a:r>
              <a:rPr lang="sv-SE" sz="2000" dirty="0" err="1"/>
              <a:t>itsenäisesti</a:t>
            </a:r>
            <a:r>
              <a:rPr lang="sv-SE" sz="2000" dirty="0"/>
              <a:t> </a:t>
            </a:r>
            <a:r>
              <a:rPr lang="sv-SE" sz="2000" dirty="0" err="1"/>
              <a:t>lukutehtäväkysymyksiin</a:t>
            </a:r>
            <a:r>
              <a:rPr lang="sv-SE" sz="2000" dirty="0"/>
              <a:t>. </a:t>
            </a:r>
          </a:p>
          <a:p>
            <a:pPr lvl="1"/>
            <a:r>
              <a:rPr lang="sv-SE" sz="2000" dirty="0" err="1"/>
              <a:t>Pohdintakysymysten</a:t>
            </a:r>
            <a:r>
              <a:rPr lang="sv-SE" sz="2000" dirty="0"/>
              <a:t> </a:t>
            </a:r>
            <a:r>
              <a:rPr lang="sv-SE" sz="2000" dirty="0" err="1"/>
              <a:t>miettimistä</a:t>
            </a:r>
            <a:r>
              <a:rPr lang="sv-SE" sz="2000" dirty="0"/>
              <a:t>. </a:t>
            </a:r>
            <a:br>
              <a:rPr lang="sv-SE" sz="2000" dirty="0"/>
            </a:br>
            <a:endParaRPr lang="sv-SE" sz="2000" dirty="0"/>
          </a:p>
          <a:p>
            <a:r>
              <a:rPr lang="sv-SE" sz="2400" dirty="0" err="1"/>
              <a:t>Koulutustilaisuuden</a:t>
            </a:r>
            <a:r>
              <a:rPr lang="sv-SE" sz="2400" dirty="0"/>
              <a:t> </a:t>
            </a:r>
            <a:r>
              <a:rPr lang="sv-SE" sz="2400" dirty="0" err="1"/>
              <a:t>aikana</a:t>
            </a:r>
            <a:endParaRPr lang="sv-SE" sz="2400" dirty="0"/>
          </a:p>
          <a:p>
            <a:pPr lvl="1"/>
            <a:r>
              <a:rPr lang="sv-SE" sz="2000" dirty="0" err="1"/>
              <a:t>Yhteisiä</a:t>
            </a:r>
            <a:r>
              <a:rPr lang="sv-SE" sz="2000" dirty="0"/>
              <a:t> </a:t>
            </a:r>
            <a:r>
              <a:rPr lang="sv-SE" sz="2000" dirty="0" err="1"/>
              <a:t>keskusteluja</a:t>
            </a:r>
            <a:r>
              <a:rPr lang="sv-SE" sz="2000" dirty="0"/>
              <a:t> </a:t>
            </a:r>
            <a:r>
              <a:rPr lang="sv-SE" sz="2000" dirty="0" err="1"/>
              <a:t>lukutehtäväkysymyksistä</a:t>
            </a:r>
            <a:r>
              <a:rPr lang="sv-SE" sz="2000" dirty="0"/>
              <a:t> </a:t>
            </a:r>
            <a:r>
              <a:rPr lang="sv-SE" sz="2000" dirty="0" err="1"/>
              <a:t>sekä</a:t>
            </a:r>
            <a:r>
              <a:rPr lang="sv-SE" sz="2000" dirty="0"/>
              <a:t> </a:t>
            </a:r>
            <a:r>
              <a:rPr lang="sv-SE" sz="2000" dirty="0" err="1"/>
              <a:t>pohdintakysymyksistä</a:t>
            </a:r>
            <a:r>
              <a:rPr lang="sv-SE" sz="2000" dirty="0"/>
              <a:t>. </a:t>
            </a:r>
          </a:p>
          <a:p>
            <a:pPr lvl="1"/>
            <a:r>
              <a:rPr lang="sv-SE" sz="2000" dirty="0" err="1"/>
              <a:t>Harjoitusten</a:t>
            </a:r>
            <a:r>
              <a:rPr lang="sv-SE" sz="2000" dirty="0"/>
              <a:t> </a:t>
            </a:r>
            <a:r>
              <a:rPr lang="sv-SE" sz="2000" dirty="0" err="1"/>
              <a:t>läpikäyntiä</a:t>
            </a:r>
            <a:r>
              <a:rPr lang="sv-SE" sz="2000" dirty="0"/>
              <a:t>. </a:t>
            </a:r>
            <a:endParaRPr lang="sv-SE" sz="2400" dirty="0"/>
          </a:p>
        </p:txBody>
      </p:sp>
    </p:spTree>
    <p:extLst>
      <p:ext uri="{BB962C8B-B14F-4D97-AF65-F5344CB8AC3E}">
        <p14:creationId xmlns:p14="http://schemas.microsoft.com/office/powerpoint/2010/main" val="376142971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MPMENUOPEN" val="True"/>
</p:tagLst>
</file>

<file path=ppt/theme/theme1.xml><?xml version="1.0" encoding="utf-8"?>
<a:theme xmlns:a="http://schemas.openxmlformats.org/drawingml/2006/main" name="Part Development Tema2010">
  <a:themeElements>
    <a:clrScheme name="Anpassat 6">
      <a:dk1>
        <a:sysClr val="windowText" lastClr="000000"/>
      </a:dk1>
      <a:lt1>
        <a:srgbClr val="FFFFFF"/>
      </a:lt1>
      <a:dk2>
        <a:srgbClr val="A5A5A5"/>
      </a:dk2>
      <a:lt2>
        <a:srgbClr val="FFFFFF"/>
      </a:lt2>
      <a:accent1>
        <a:srgbClr val="7EC6E1"/>
      </a:accent1>
      <a:accent2>
        <a:srgbClr val="DA2725"/>
      </a:accent2>
      <a:accent3>
        <a:srgbClr val="4EB037"/>
      </a:accent3>
      <a:accent4>
        <a:srgbClr val="EFAA16"/>
      </a:accent4>
      <a:accent5>
        <a:srgbClr val="F2E800"/>
      </a:accent5>
      <a:accent6>
        <a:srgbClr val="0093D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jute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sz="1600" dirty="0" smtClean="0">
            <a:solidFill>
              <a:schemeClr val="tx1"/>
            </a:solidFill>
          </a:defRPr>
        </a:defPPr>
      </a:lstStyle>
      <a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BF4E343CD34E4D4C89E229E27F8DFEDE" ma:contentTypeVersion="2" ma:contentTypeDescription="Skapa ett nytt dokument." ma:contentTypeScope="" ma:versionID="d88aaa8fa513b0c70f8ad2de3acef8d4">
  <xsd:schema xmlns:xsd="http://www.w3.org/2001/XMLSchema" xmlns:xs="http://www.w3.org/2001/XMLSchema" xmlns:p="http://schemas.microsoft.com/office/2006/metadata/properties" xmlns:ns2="90f0515d-ac09-4432-8e58-b3c973dcb877" targetNamespace="http://schemas.microsoft.com/office/2006/metadata/properties" ma:root="true" ma:fieldsID="6d958c89d99815f9b48ca1579bcd6ddc" ns2:_="">
    <xsd:import namespace="90f0515d-ac09-4432-8e58-b3c973dcb8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0f0515d-ac09-4432-8e58-b3c973dcb87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nehållstyp"/>
        <xsd:element ref="dc:title" minOccurs="0" maxOccurs="1" ma:index="4" ma:displayName="Rubrik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7F34408-BE5F-4A30-A974-742337DB6809}"/>
</file>

<file path=customXml/itemProps2.xml><?xml version="1.0" encoding="utf-8"?>
<ds:datastoreItem xmlns:ds="http://schemas.openxmlformats.org/officeDocument/2006/customXml" ds:itemID="{4616C4D3-A0F5-4024-94FB-5BAD5B1A51C1}">
  <ds:schemaRefs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http://purl.org/dc/terms/"/>
    <ds:schemaRef ds:uri="http://schemas.microsoft.com/office/infopath/2007/PartnerControls"/>
    <ds:schemaRef ds:uri="90f0515d-ac09-4432-8e58-b3c973dcb877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56AA8A03-CC24-4EBF-A261-3F533457E5C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10834</TotalTime>
  <Words>934</Words>
  <Application>Microsoft Office PowerPoint</Application>
  <PresentationFormat>Bildspel på skärmen (4:3)</PresentationFormat>
  <Paragraphs>159</Paragraphs>
  <Slides>22</Slides>
  <Notes>9</Notes>
  <HiddenSlides>0</HiddenSlides>
  <MMClips>0</MMClips>
  <ScaleCrop>false</ScaleCrop>
  <HeadingPairs>
    <vt:vector size="6" baseType="variant">
      <vt:variant>
        <vt:lpstr>Använt teckensnitt</vt:lpstr>
      </vt:variant>
      <vt:variant>
        <vt:i4>4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22</vt:i4>
      </vt:variant>
    </vt:vector>
  </HeadingPairs>
  <TitlesOfParts>
    <vt:vector size="27" baseType="lpstr">
      <vt:lpstr>Arial</vt:lpstr>
      <vt:lpstr>Arial Black</vt:lpstr>
      <vt:lpstr>Calibri</vt:lpstr>
      <vt:lpstr>Comic Sans MS</vt:lpstr>
      <vt:lpstr>Part Development Tema2010</vt:lpstr>
      <vt:lpstr>Lean Basic Johdanto</vt:lpstr>
      <vt:lpstr>Miksi tämä koulutus?</vt:lpstr>
      <vt:lpstr>Mikä on Lean Basic?</vt:lpstr>
      <vt:lpstr>Kolme osaa</vt:lpstr>
      <vt:lpstr>Mitä on Train the Trainer?</vt:lpstr>
      <vt:lpstr>Jalkautus</vt:lpstr>
      <vt:lpstr>Muita jalkautusvaihtoehtoja</vt:lpstr>
      <vt:lpstr>Seuraa ”punaista” lankaa kahdeksan koulutuskerran verran</vt:lpstr>
      <vt:lpstr>Koulutustilaisuuksien järjestelyt</vt:lpstr>
      <vt:lpstr>Koulutuksen vaatima aika</vt:lpstr>
      <vt:lpstr>Tehtäväksi</vt:lpstr>
      <vt:lpstr>Koulutustilaisuudet </vt:lpstr>
      <vt:lpstr>Kouluttajan rooli</vt:lpstr>
      <vt:lpstr>Harjoitus</vt:lpstr>
      <vt:lpstr>Pelisäännöt</vt:lpstr>
      <vt:lpstr>Luo pelisäännöt</vt:lpstr>
      <vt:lpstr>PowerPoint-presentation</vt:lpstr>
      <vt:lpstr>Harjoitus</vt:lpstr>
      <vt:lpstr>Harjoitus</vt:lpstr>
      <vt:lpstr>Jaa kirjat ja anna lukutehtävä</vt:lpstr>
      <vt:lpstr>Lopetus</vt:lpstr>
      <vt:lpstr>Vastauksia kysymyksiinne: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Lean Basic Introduktion</dc:title>
  <dc:creator>Per Petersson</dc:creator>
  <cp:lastModifiedBy>Dan Blucher</cp:lastModifiedBy>
  <cp:revision>101</cp:revision>
  <dcterms:created xsi:type="dcterms:W3CDTF">2016-10-19T13:53:54Z</dcterms:created>
  <dcterms:modified xsi:type="dcterms:W3CDTF">2019-06-03T09:33:09Z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0x010100BF4E343CD34E4D4C89E229E27F8DFEDE</vt:lpwstr>
  </property>
</Properties>
</file>