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notesMasterIdLst>
    <p:notesMasterId r:id="rId7"/>
  </p:notesMasterIdLst>
  <p:sldIdLst>
    <p:sldId id="256" r:id="rId5"/>
    <p:sldId id="257" r:id="rId6"/>
  </p:sldIdLst>
  <p:sldSz cx="7200900" cy="10440988"/>
  <p:notesSz cx="6797675" cy="9926638"/>
  <p:defaultTextStyle>
    <a:defPPr>
      <a:defRPr lang="sv-SE"/>
    </a:defPPr>
    <a:lvl1pPr marL="0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1112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62223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43335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24446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05558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86669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67781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48892" algn="l" defTabSz="962223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2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C504C1-B72A-43B4-B148-022C3477C238}" v="6" dt="2019-05-05T10:52:07.8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49" autoAdjust="0"/>
  </p:normalViewPr>
  <p:slideViewPr>
    <p:cSldViewPr>
      <p:cViewPr>
        <p:scale>
          <a:sx n="60" d="100"/>
          <a:sy n="60" d="100"/>
        </p:scale>
        <p:origin x="1968" y="-876"/>
      </p:cViewPr>
      <p:guideLst>
        <p:guide orient="horz" pos="3289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i Lehtimäki" userId="0b8f6035-2f2a-44be-b9ec-dcaf1a4af633" providerId="ADAL" clId="{4D58DD96-32EB-45AE-93FA-9B1AD7753E2B}"/>
    <pc:docChg chg="modSld modMainMaster">
      <pc:chgData name="Sari Lehtimäki" userId="0b8f6035-2f2a-44be-b9ec-dcaf1a4af633" providerId="ADAL" clId="{4D58DD96-32EB-45AE-93FA-9B1AD7753E2B}" dt="2019-05-05T10:52:07.802" v="563"/>
      <pc:docMkLst>
        <pc:docMk/>
      </pc:docMkLst>
      <pc:sldChg chg="modSp">
        <pc:chgData name="Sari Lehtimäki" userId="0b8f6035-2f2a-44be-b9ec-dcaf1a4af633" providerId="ADAL" clId="{4D58DD96-32EB-45AE-93FA-9B1AD7753E2B}" dt="2019-05-05T10:31:58.339" v="560" actId="20577"/>
        <pc:sldMkLst>
          <pc:docMk/>
          <pc:sldMk cId="0" sldId="256"/>
        </pc:sldMkLst>
        <pc:spChg chg="mod">
          <ac:chgData name="Sari Lehtimäki" userId="0b8f6035-2f2a-44be-b9ec-dcaf1a4af633" providerId="ADAL" clId="{4D58DD96-32EB-45AE-93FA-9B1AD7753E2B}" dt="2019-05-05T10:27:44.962" v="213" actId="20577"/>
          <ac:spMkLst>
            <pc:docMk/>
            <pc:sldMk cId="0" sldId="256"/>
            <ac:spMk id="3" creationId="{D85A50F7-9266-469F-AFF3-4A40079963FC}"/>
          </ac:spMkLst>
        </pc:spChg>
        <pc:spChg chg="mod">
          <ac:chgData name="Sari Lehtimäki" userId="0b8f6035-2f2a-44be-b9ec-dcaf1a4af633" providerId="ADAL" clId="{4D58DD96-32EB-45AE-93FA-9B1AD7753E2B}" dt="2019-05-05T10:31:58.339" v="560" actId="20577"/>
          <ac:spMkLst>
            <pc:docMk/>
            <pc:sldMk cId="0" sldId="256"/>
            <ac:spMk id="22" creationId="{234B2B58-2AEA-42DB-886B-448F8A432AC8}"/>
          </ac:spMkLst>
        </pc:spChg>
        <pc:spChg chg="mod">
          <ac:chgData name="Sari Lehtimäki" userId="0b8f6035-2f2a-44be-b9ec-dcaf1a4af633" providerId="ADAL" clId="{4D58DD96-32EB-45AE-93FA-9B1AD7753E2B}" dt="2019-05-05T10:29:53.189" v="369" actId="20577"/>
          <ac:spMkLst>
            <pc:docMk/>
            <pc:sldMk cId="0" sldId="256"/>
            <ac:spMk id="23" creationId="{9702F845-AA8E-4744-8948-D7291E52E43F}"/>
          </ac:spMkLst>
        </pc:spChg>
      </pc:sldChg>
      <pc:sldMasterChg chg="modSldLayout">
        <pc:chgData name="Sari Lehtimäki" userId="0b8f6035-2f2a-44be-b9ec-dcaf1a4af633" providerId="ADAL" clId="{4D58DD96-32EB-45AE-93FA-9B1AD7753E2B}" dt="2019-05-05T10:52:07.802" v="563"/>
        <pc:sldMasterMkLst>
          <pc:docMk/>
          <pc:sldMasterMk cId="0" sldId="2147483679"/>
        </pc:sldMasterMkLst>
        <pc:sldLayoutChg chg="addSp delSp modSp">
          <pc:chgData name="Sari Lehtimäki" userId="0b8f6035-2f2a-44be-b9ec-dcaf1a4af633" providerId="ADAL" clId="{4D58DD96-32EB-45AE-93FA-9B1AD7753E2B}" dt="2019-05-05T10:52:07.802" v="563"/>
          <pc:sldLayoutMkLst>
            <pc:docMk/>
            <pc:sldMasterMk cId="0" sldId="2147483679"/>
            <pc:sldLayoutMk cId="0" sldId="2147483692"/>
          </pc:sldLayoutMkLst>
          <pc:spChg chg="add del mod">
            <ac:chgData name="Sari Lehtimäki" userId="0b8f6035-2f2a-44be-b9ec-dcaf1a4af633" providerId="ADAL" clId="{4D58DD96-32EB-45AE-93FA-9B1AD7753E2B}" dt="2019-05-05T10:52:07.802" v="563"/>
            <ac:spMkLst>
              <pc:docMk/>
              <pc:sldMasterMk cId="0" sldId="2147483679"/>
              <pc:sldLayoutMk cId="0" sldId="2147483692"/>
              <ac:spMk id="5" creationId="{145B44FE-8139-454B-A85A-3A9490724EF3}"/>
            </ac:spMkLst>
          </pc:spChg>
        </pc:sldLayoutChg>
      </pc:sldMasterChg>
      <pc:sldMasterChg chg="addSp modSp">
        <pc:chgData name="Sari Lehtimäki" userId="0b8f6035-2f2a-44be-b9ec-dcaf1a4af633" providerId="ADAL" clId="{4D58DD96-32EB-45AE-93FA-9B1AD7753E2B}" dt="2019-05-05T10:51:02.417" v="561"/>
        <pc:sldMasterMkLst>
          <pc:docMk/>
          <pc:sldMasterMk cId="3318775338" sldId="2147483698"/>
        </pc:sldMasterMkLst>
        <pc:spChg chg="add mod">
          <ac:chgData name="Sari Lehtimäki" userId="0b8f6035-2f2a-44be-b9ec-dcaf1a4af633" providerId="ADAL" clId="{4D58DD96-32EB-45AE-93FA-9B1AD7753E2B}" dt="2019-05-05T10:51:02.417" v="561"/>
          <ac:spMkLst>
            <pc:docMk/>
            <pc:sldMasterMk cId="3318775338" sldId="2147483698"/>
            <ac:spMk id="2" creationId="{4FC857B5-F341-495B-886C-EFE2838392D8}"/>
          </ac:spMkLst>
        </pc:spChg>
        <pc:spChg chg="add mod">
          <ac:chgData name="Sari Lehtimäki" userId="0b8f6035-2f2a-44be-b9ec-dcaf1a4af633" providerId="ADAL" clId="{4D58DD96-32EB-45AE-93FA-9B1AD7753E2B}" dt="2019-05-05T10:51:02.417" v="561"/>
          <ac:spMkLst>
            <pc:docMk/>
            <pc:sldMasterMk cId="3318775338" sldId="2147483698"/>
            <ac:spMk id="3" creationId="{03131E00-902F-414E-B4FF-2782B1796265}"/>
          </ac:spMkLst>
        </pc:spChg>
        <pc:spChg chg="add mod">
          <ac:chgData name="Sari Lehtimäki" userId="0b8f6035-2f2a-44be-b9ec-dcaf1a4af633" providerId="ADAL" clId="{4D58DD96-32EB-45AE-93FA-9B1AD7753E2B}" dt="2019-05-05T10:51:02.417" v="561"/>
          <ac:spMkLst>
            <pc:docMk/>
            <pc:sldMasterMk cId="3318775338" sldId="2147483698"/>
            <ac:spMk id="4" creationId="{1B9C9F35-6652-4B96-BE2A-032B8183A32B}"/>
          </ac:spMkLst>
        </pc:spChg>
        <pc:spChg chg="add mod">
          <ac:chgData name="Sari Lehtimäki" userId="0b8f6035-2f2a-44be-b9ec-dcaf1a4af633" providerId="ADAL" clId="{4D58DD96-32EB-45AE-93FA-9B1AD7753E2B}" dt="2019-05-05T10:51:02.417" v="561"/>
          <ac:spMkLst>
            <pc:docMk/>
            <pc:sldMasterMk cId="3318775338" sldId="2147483698"/>
            <ac:spMk id="5" creationId="{CA7710C0-8931-4DA2-9634-DA112E9BB200}"/>
          </ac:spMkLst>
        </pc:spChg>
        <pc:spChg chg="add mod">
          <ac:chgData name="Sari Lehtimäki" userId="0b8f6035-2f2a-44be-b9ec-dcaf1a4af633" providerId="ADAL" clId="{4D58DD96-32EB-45AE-93FA-9B1AD7753E2B}" dt="2019-05-05T10:51:02.417" v="561"/>
          <ac:spMkLst>
            <pc:docMk/>
            <pc:sldMasterMk cId="3318775338" sldId="2147483698"/>
            <ac:spMk id="6" creationId="{48626A9F-FF3F-4E03-84AF-BA921426E295}"/>
          </ac:spMkLst>
        </pc:spChg>
      </pc:sldMasterChg>
    </pc:docChg>
  </pc:docChgLst>
  <pc:docChgLst>
    <pc:chgData name="Sari Lehtimäki" userId="0b8f6035-2f2a-44be-b9ec-dcaf1a4af633" providerId="ADAL" clId="{42C504C1-B72A-43B4-B148-022C3477C238}"/>
    <pc:docChg chg="modSld modMainMaster">
      <pc:chgData name="Sari Lehtimäki" userId="0b8f6035-2f2a-44be-b9ec-dcaf1a4af633" providerId="ADAL" clId="{42C504C1-B72A-43B4-B148-022C3477C238}" dt="2019-05-05T18:41:47.416" v="1211" actId="20577"/>
      <pc:docMkLst>
        <pc:docMk/>
      </pc:docMkLst>
      <pc:sldChg chg="modSp">
        <pc:chgData name="Sari Lehtimäki" userId="0b8f6035-2f2a-44be-b9ec-dcaf1a4af633" providerId="ADAL" clId="{42C504C1-B72A-43B4-B148-022C3477C238}" dt="2019-05-05T18:41:47.416" v="1211" actId="20577"/>
        <pc:sldMkLst>
          <pc:docMk/>
          <pc:sldMk cId="0" sldId="256"/>
        </pc:sldMkLst>
        <pc:spChg chg="mod">
          <ac:chgData name="Sari Lehtimäki" userId="0b8f6035-2f2a-44be-b9ec-dcaf1a4af633" providerId="ADAL" clId="{42C504C1-B72A-43B4-B148-022C3477C238}" dt="2019-05-05T18:41:27.705" v="1207" actId="6549"/>
          <ac:spMkLst>
            <pc:docMk/>
            <pc:sldMk cId="0" sldId="256"/>
            <ac:spMk id="3" creationId="{D85A50F7-9266-469F-AFF3-4A40079963FC}"/>
          </ac:spMkLst>
        </pc:spChg>
        <pc:spChg chg="mod">
          <ac:chgData name="Sari Lehtimäki" userId="0b8f6035-2f2a-44be-b9ec-dcaf1a4af633" providerId="ADAL" clId="{42C504C1-B72A-43B4-B148-022C3477C238}" dt="2019-05-05T18:40:21.699" v="1091" actId="20577"/>
          <ac:spMkLst>
            <pc:docMk/>
            <pc:sldMk cId="0" sldId="256"/>
            <ac:spMk id="9" creationId="{00000000-0000-0000-0000-000000000000}"/>
          </ac:spMkLst>
        </pc:spChg>
        <pc:spChg chg="mod">
          <ac:chgData name="Sari Lehtimäki" userId="0b8f6035-2f2a-44be-b9ec-dcaf1a4af633" providerId="ADAL" clId="{42C504C1-B72A-43B4-B148-022C3477C238}" dt="2019-05-05T18:40:07.740" v="1066" actId="6549"/>
          <ac:spMkLst>
            <pc:docMk/>
            <pc:sldMk cId="0" sldId="256"/>
            <ac:spMk id="13" creationId="{00000000-0000-0000-0000-000000000000}"/>
          </ac:spMkLst>
        </pc:spChg>
        <pc:spChg chg="mod">
          <ac:chgData name="Sari Lehtimäki" userId="0b8f6035-2f2a-44be-b9ec-dcaf1a4af633" providerId="ADAL" clId="{42C504C1-B72A-43B4-B148-022C3477C238}" dt="2019-05-05T18:41:47.416" v="1211" actId="20577"/>
          <ac:spMkLst>
            <pc:docMk/>
            <pc:sldMk cId="0" sldId="256"/>
            <ac:spMk id="21" creationId="{288D81B7-6BBD-41C8-90C0-1E381E6E38DF}"/>
          </ac:spMkLst>
        </pc:spChg>
        <pc:spChg chg="mod">
          <ac:chgData name="Sari Lehtimäki" userId="0b8f6035-2f2a-44be-b9ec-dcaf1a4af633" providerId="ADAL" clId="{42C504C1-B72A-43B4-B148-022C3477C238}" dt="2019-05-05T18:39:35.399" v="979" actId="20577"/>
          <ac:spMkLst>
            <pc:docMk/>
            <pc:sldMk cId="0" sldId="256"/>
            <ac:spMk id="22" creationId="{234B2B58-2AEA-42DB-886B-448F8A432AC8}"/>
          </ac:spMkLst>
        </pc:spChg>
      </pc:sldChg>
      <pc:sldChg chg="modSp">
        <pc:chgData name="Sari Lehtimäki" userId="0b8f6035-2f2a-44be-b9ec-dcaf1a4af633" providerId="ADAL" clId="{42C504C1-B72A-43B4-B148-022C3477C238}" dt="2019-05-05T18:40:45.965" v="1173" actId="6549"/>
        <pc:sldMkLst>
          <pc:docMk/>
          <pc:sldMk cId="1575096266" sldId="257"/>
        </pc:sldMkLst>
        <pc:spChg chg="mod">
          <ac:chgData name="Sari Lehtimäki" userId="0b8f6035-2f2a-44be-b9ec-dcaf1a4af633" providerId="ADAL" clId="{42C504C1-B72A-43B4-B148-022C3477C238}" dt="2019-05-05T18:40:31.458" v="1108" actId="20577"/>
          <ac:spMkLst>
            <pc:docMk/>
            <pc:sldMk cId="1575096266" sldId="257"/>
            <ac:spMk id="6" creationId="{1CAFFB12-0215-4E89-80CE-7C66C98249FC}"/>
          </ac:spMkLst>
        </pc:spChg>
        <pc:spChg chg="mod">
          <ac:chgData name="Sari Lehtimäki" userId="0b8f6035-2f2a-44be-b9ec-dcaf1a4af633" providerId="ADAL" clId="{42C504C1-B72A-43B4-B148-022C3477C238}" dt="2019-05-05T18:40:45.965" v="1173" actId="6549"/>
          <ac:spMkLst>
            <pc:docMk/>
            <pc:sldMk cId="1575096266" sldId="257"/>
            <ac:spMk id="7" creationId="{8F88BFA3-9CE5-45A7-9085-A5159CDCA6F0}"/>
          </ac:spMkLst>
        </pc:spChg>
      </pc:sldChg>
      <pc:sldMasterChg chg="modSp">
        <pc:chgData name="Sari Lehtimäki" userId="0b8f6035-2f2a-44be-b9ec-dcaf1a4af633" providerId="ADAL" clId="{42C504C1-B72A-43B4-B148-022C3477C238}" dt="2019-05-05T18:38:27.161" v="841" actId="20577"/>
        <pc:sldMasterMkLst>
          <pc:docMk/>
          <pc:sldMasterMk cId="0" sldId="2147483679"/>
        </pc:sldMasterMkLst>
        <pc:spChg chg="mod">
          <ac:chgData name="Sari Lehtimäki" userId="0b8f6035-2f2a-44be-b9ec-dcaf1a4af633" providerId="ADAL" clId="{42C504C1-B72A-43B4-B148-022C3477C238}" dt="2019-05-05T11:00:01.543" v="6" actId="20577"/>
          <ac:spMkLst>
            <pc:docMk/>
            <pc:sldMasterMk cId="0" sldId="2147483679"/>
            <ac:spMk id="9" creationId="{7907F9E6-36AC-49BC-AF83-2F93333E2681}"/>
          </ac:spMkLst>
        </pc:spChg>
        <pc:spChg chg="mod">
          <ac:chgData name="Sari Lehtimäki" userId="0b8f6035-2f2a-44be-b9ec-dcaf1a4af633" providerId="ADAL" clId="{42C504C1-B72A-43B4-B148-022C3477C238}" dt="2019-05-05T18:38:27.161" v="841" actId="20577"/>
          <ac:spMkLst>
            <pc:docMk/>
            <pc:sldMasterMk cId="0" sldId="2147483679"/>
            <ac:spMk id="11" creationId="{53D0CA51-EA74-46A1-B142-86557DE62E44}"/>
          </ac:spMkLst>
        </pc:spChg>
        <pc:spChg chg="mod">
          <ac:chgData name="Sari Lehtimäki" userId="0b8f6035-2f2a-44be-b9ec-dcaf1a4af633" providerId="ADAL" clId="{42C504C1-B72A-43B4-B148-022C3477C238}" dt="2019-05-05T11:01:07.305" v="177" actId="20577"/>
          <ac:spMkLst>
            <pc:docMk/>
            <pc:sldMasterMk cId="0" sldId="2147483679"/>
            <ac:spMk id="21" creationId="{E2B9CFE4-DE23-41A4-9B77-30283286FFC1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6CBEC-A2AE-4F6C-8945-CEE4AD8F7B47}" type="datetimeFigureOut">
              <a:rPr lang="sv-SE" smtClean="0"/>
              <a:t>2019-05-05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116138" y="744538"/>
            <a:ext cx="25654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E7098-0088-4DDD-B0FB-2EB1E0588F3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202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81112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62223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43335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24446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05558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86669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67781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48892" algn="l" defTabSz="962223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2116138" y="744538"/>
            <a:ext cx="25654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E7098-0088-4DDD-B0FB-2EB1E0588F31}" type="slidenum">
              <a:rPr lang="sv-SE" smtClean="0"/>
              <a:t>1</a:t>
            </a:fld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540068" y="3243478"/>
            <a:ext cx="6120765" cy="2238045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080135" y="5916560"/>
            <a:ext cx="5040630" cy="26682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3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5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6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7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48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60045" y="1898481"/>
            <a:ext cx="6488011" cy="95506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360045" y="2904017"/>
            <a:ext cx="6502413" cy="642278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gress ut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60045" y="1943388"/>
            <a:ext cx="6488011" cy="728441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8" y="415707"/>
            <a:ext cx="2369047" cy="1769168"/>
          </a:xfrm>
          <a:prstGeom prst="rect">
            <a:avLst/>
          </a:prstGeo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2815354" y="415710"/>
            <a:ext cx="4025504" cy="891109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360048" y="2184876"/>
            <a:ext cx="2369047" cy="71419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481112" indent="0">
              <a:buNone/>
              <a:defRPr sz="1300"/>
            </a:lvl2pPr>
            <a:lvl3pPr marL="962223" indent="0">
              <a:buNone/>
              <a:defRPr sz="1100"/>
            </a:lvl3pPr>
            <a:lvl4pPr marL="1443335" indent="0">
              <a:buNone/>
              <a:defRPr sz="900"/>
            </a:lvl4pPr>
            <a:lvl5pPr marL="1924446" indent="0">
              <a:buNone/>
              <a:defRPr sz="900"/>
            </a:lvl5pPr>
            <a:lvl6pPr marL="2405558" indent="0">
              <a:buNone/>
              <a:defRPr sz="900"/>
            </a:lvl6pPr>
            <a:lvl7pPr marL="2886669" indent="0">
              <a:buNone/>
              <a:defRPr sz="900"/>
            </a:lvl7pPr>
            <a:lvl8pPr marL="3367781" indent="0">
              <a:buNone/>
              <a:defRPr sz="900"/>
            </a:lvl8pPr>
            <a:lvl9pPr marL="3848892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411427" y="7308694"/>
            <a:ext cx="4320540" cy="862833"/>
          </a:xfrm>
          <a:prstGeom prst="rect">
            <a:avLst/>
          </a:prstGeo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411427" y="932921"/>
            <a:ext cx="4320540" cy="62645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400"/>
            </a:lvl1pPr>
            <a:lvl2pPr marL="481112" indent="0">
              <a:buNone/>
              <a:defRPr sz="2900"/>
            </a:lvl2pPr>
            <a:lvl3pPr marL="962223" indent="0">
              <a:buNone/>
              <a:defRPr sz="2500"/>
            </a:lvl3pPr>
            <a:lvl4pPr marL="1443335" indent="0">
              <a:buNone/>
              <a:defRPr sz="2100"/>
            </a:lvl4pPr>
            <a:lvl5pPr marL="1924446" indent="0">
              <a:buNone/>
              <a:defRPr sz="2100"/>
            </a:lvl5pPr>
            <a:lvl6pPr marL="2405558" indent="0">
              <a:buNone/>
              <a:defRPr sz="2100"/>
            </a:lvl6pPr>
            <a:lvl7pPr marL="2886669" indent="0">
              <a:buNone/>
              <a:defRPr sz="2100"/>
            </a:lvl7pPr>
            <a:lvl8pPr marL="3367781" indent="0">
              <a:buNone/>
              <a:defRPr sz="2100"/>
            </a:lvl8pPr>
            <a:lvl9pPr marL="3848892" indent="0">
              <a:buNone/>
              <a:defRPr sz="21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411427" y="8171526"/>
            <a:ext cx="4320540" cy="12253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481112" indent="0">
              <a:buNone/>
              <a:defRPr sz="1300"/>
            </a:lvl2pPr>
            <a:lvl3pPr marL="962223" indent="0">
              <a:buNone/>
              <a:defRPr sz="1100"/>
            </a:lvl3pPr>
            <a:lvl4pPr marL="1443335" indent="0">
              <a:buNone/>
              <a:defRPr sz="900"/>
            </a:lvl4pPr>
            <a:lvl5pPr marL="1924446" indent="0">
              <a:buNone/>
              <a:defRPr sz="900"/>
            </a:lvl5pPr>
            <a:lvl6pPr marL="2405558" indent="0">
              <a:buNone/>
              <a:defRPr sz="900"/>
            </a:lvl6pPr>
            <a:lvl7pPr marL="2886669" indent="0">
              <a:buNone/>
              <a:defRPr sz="900"/>
            </a:lvl7pPr>
            <a:lvl8pPr marL="3367781" indent="0">
              <a:buNone/>
              <a:defRPr sz="900"/>
            </a:lvl8pPr>
            <a:lvl9pPr marL="3848892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360045" y="1871146"/>
            <a:ext cx="6480810" cy="7455656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5220652" y="418126"/>
            <a:ext cx="1620203" cy="8908676"/>
          </a:xfrm>
          <a:prstGeom prst="rect">
            <a:avLst/>
          </a:prstGeo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360045" y="418126"/>
            <a:ext cx="4740593" cy="8908676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63654"/>
            <a:ext cx="6480810" cy="174016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360045" y="1931026"/>
            <a:ext cx="3180398" cy="73957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3660457" y="1931026"/>
            <a:ext cx="3180398" cy="73957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360045" y="9508067"/>
            <a:ext cx="1680210" cy="7250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2460308" y="9508067"/>
            <a:ext cx="2280285" cy="72506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5160645" y="9508067"/>
            <a:ext cx="1680210" cy="725069"/>
          </a:xfrm>
        </p:spPr>
        <p:txBody>
          <a:bodyPr/>
          <a:lstStyle>
            <a:lvl1pPr>
              <a:defRPr/>
            </a:lvl1pPr>
          </a:lstStyle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60045" y="1871146"/>
            <a:ext cx="6480810" cy="74556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, bild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60045" y="6855877"/>
            <a:ext cx="6480810" cy="24709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356174" y="1871148"/>
            <a:ext cx="6480810" cy="4969761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sv-SE" dirty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68822" y="6709301"/>
            <a:ext cx="6120765" cy="2073697"/>
          </a:xfrm>
          <a:prstGeom prst="rect">
            <a:avLst/>
          </a:prstGeo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568822" y="4425340"/>
            <a:ext cx="6120765" cy="228396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11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22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33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44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55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66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778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48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>
            <a:lvl1pPr>
              <a:defRPr>
                <a:latin typeface="Arial Black" pitchFamily="34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360045" y="1886119"/>
            <a:ext cx="3180398" cy="7440685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3660457" y="1886119"/>
            <a:ext cx="3180398" cy="7440685"/>
          </a:xfrm>
          <a:prstGeom prst="rect">
            <a:avLst/>
          </a:prstGeo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60048" y="1873095"/>
            <a:ext cx="3181648" cy="97400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360048" y="2874083"/>
            <a:ext cx="3181648" cy="64527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3650217" y="1873095"/>
            <a:ext cx="3182898" cy="97400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3657960" y="2874083"/>
            <a:ext cx="3182898" cy="64527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ämförelse ut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60048" y="2152952"/>
            <a:ext cx="3181648" cy="71225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3657960" y="2152952"/>
            <a:ext cx="3182898" cy="71225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 med text u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60048" y="1903034"/>
            <a:ext cx="3181648" cy="97400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360048" y="2904021"/>
            <a:ext cx="3181648" cy="31526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3657960" y="1903034"/>
            <a:ext cx="3182898" cy="97400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3657960" y="2904019"/>
            <a:ext cx="3182898" cy="31707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Platshållare för innehåll 5"/>
          <p:cNvSpPr>
            <a:spLocks noGrp="1"/>
          </p:cNvSpPr>
          <p:nvPr>
            <p:ph sz="quarter" idx="13"/>
          </p:nvPr>
        </p:nvSpPr>
        <p:spPr>
          <a:xfrm>
            <a:off x="356766" y="6167729"/>
            <a:ext cx="6507470" cy="276361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Agenda 2 dag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60045" y="133717"/>
            <a:ext cx="6480810" cy="174016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60048" y="1888074"/>
            <a:ext cx="3181648" cy="212202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360048" y="4118866"/>
            <a:ext cx="3181648" cy="52518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3657960" y="1888074"/>
            <a:ext cx="3182898" cy="212202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81112" indent="0">
              <a:buNone/>
              <a:defRPr sz="2100" b="1"/>
            </a:lvl2pPr>
            <a:lvl3pPr marL="962223" indent="0">
              <a:buNone/>
              <a:defRPr sz="1900" b="1"/>
            </a:lvl3pPr>
            <a:lvl4pPr marL="1443335" indent="0">
              <a:buNone/>
              <a:defRPr sz="1700" b="1"/>
            </a:lvl4pPr>
            <a:lvl5pPr marL="1924446" indent="0">
              <a:buNone/>
              <a:defRPr sz="1700" b="1"/>
            </a:lvl5pPr>
            <a:lvl6pPr marL="2405558" indent="0">
              <a:buNone/>
              <a:defRPr sz="1700" b="1"/>
            </a:lvl6pPr>
            <a:lvl7pPr marL="2886669" indent="0">
              <a:buNone/>
              <a:defRPr sz="1700" b="1"/>
            </a:lvl7pPr>
            <a:lvl8pPr marL="3367781" indent="0">
              <a:buNone/>
              <a:defRPr sz="1700" b="1"/>
            </a:lvl8pPr>
            <a:lvl9pPr marL="3848892" indent="0">
              <a:buNone/>
              <a:defRPr sz="17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3657960" y="4118866"/>
            <a:ext cx="3182898" cy="52667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627245" y="9561932"/>
            <a:ext cx="1088462" cy="326247"/>
          </a:xfrm>
          <a:prstGeom prst="rect">
            <a:avLst/>
          </a:prstGeom>
        </p:spPr>
        <p:txBody>
          <a:bodyPr/>
          <a:lstStyle/>
          <a:p>
            <a:fld id="{042427D1-16A5-4737-B91F-216C7A77DFF4}" type="datetimeFigureOut">
              <a:rPr lang="sv-SE" smtClean="0"/>
              <a:pPr/>
              <a:t>2019-05-05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1453515" y="9563653"/>
            <a:ext cx="3173730" cy="326284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870894" y="108728"/>
            <a:ext cx="273775" cy="435044"/>
          </a:xfrm>
          <a:prstGeom prst="rect">
            <a:avLst/>
          </a:prstGeom>
        </p:spPr>
        <p:txBody>
          <a:bodyPr vert="horz" lIns="96222" tIns="48111" rIns="96222" bIns="48111" rtlCol="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AB7A10-16D9-4255-9565-2416ED94679B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8" name="Bildobjekt 7" descr="PART.JPG">
            <a:extLst>
              <a:ext uri="{FF2B5EF4-FFF2-40B4-BE49-F238E27FC236}">
                <a16:creationId xmlns:a16="http://schemas.microsoft.com/office/drawing/2014/main" id="{A14E9849-DAF5-45D2-BF93-EAEEDE060D57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/>
          <a:stretch>
            <a:fillRect/>
          </a:stretch>
        </p:blipFill>
        <p:spPr>
          <a:xfrm>
            <a:off x="1368201" y="9756998"/>
            <a:ext cx="1107843" cy="523990"/>
          </a:xfrm>
          <a:prstGeom prst="rect">
            <a:avLst/>
          </a:prstGeom>
        </p:spPr>
      </p:pic>
      <p:sp>
        <p:nvSpPr>
          <p:cNvPr id="9" name="Rektangel 8">
            <a:extLst>
              <a:ext uri="{FF2B5EF4-FFF2-40B4-BE49-F238E27FC236}">
                <a16:creationId xmlns:a16="http://schemas.microsoft.com/office/drawing/2014/main" id="{7907F9E6-36AC-49BC-AF83-2F93333E2681}"/>
              </a:ext>
            </a:extLst>
          </p:cNvPr>
          <p:cNvSpPr/>
          <p:nvPr userDrawn="1"/>
        </p:nvSpPr>
        <p:spPr>
          <a:xfrm>
            <a:off x="2901090" y="2376950"/>
            <a:ext cx="1612895" cy="596776"/>
          </a:xfrm>
          <a:prstGeom prst="rect">
            <a:avLst/>
          </a:prstGeom>
        </p:spPr>
        <p:txBody>
          <a:bodyPr wrap="none" lIns="103323" tIns="51662" rIns="103323" bIns="51662">
            <a:spAutoFit/>
          </a:bodyPr>
          <a:lstStyle/>
          <a:p>
            <a:pPr lvl="0"/>
            <a:r>
              <a:rPr lang="sv-SE" sz="3200" i="1" dirty="0" err="1">
                <a:solidFill>
                  <a:prstClr val="black"/>
                </a:solidFill>
                <a:latin typeface="Myriad Pro" panose="020B0503030403020204" pitchFamily="34" charset="0"/>
              </a:rPr>
              <a:t>Diplomi</a:t>
            </a:r>
            <a:endParaRPr lang="sv-SE" sz="2000" i="1" dirty="0">
              <a:solidFill>
                <a:prstClr val="black"/>
              </a:solidFill>
              <a:latin typeface="Myriad Pro" panose="020B0503030403020204" pitchFamily="34" charset="0"/>
            </a:endParaRP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0EA81630-4A56-4C76-99BF-E0A3DC9B4261}"/>
              </a:ext>
            </a:extLst>
          </p:cNvPr>
          <p:cNvSpPr txBox="1"/>
          <p:nvPr userDrawn="1"/>
        </p:nvSpPr>
        <p:spPr>
          <a:xfrm>
            <a:off x="1363987" y="4284390"/>
            <a:ext cx="2350725" cy="658331"/>
          </a:xfrm>
          <a:prstGeom prst="rect">
            <a:avLst/>
          </a:prstGeom>
          <a:noFill/>
        </p:spPr>
        <p:txBody>
          <a:bodyPr wrap="none" lIns="103323" tIns="51662" rIns="103323" bIns="51662" rtlCol="0">
            <a:spAutoFit/>
          </a:bodyPr>
          <a:lstStyle/>
          <a:p>
            <a:r>
              <a:rPr lang="sv-SE" sz="3600" b="1" dirty="0" err="1">
                <a:latin typeface="Myriad Pro" panose="020B0503030403020204" pitchFamily="34" charset="0"/>
              </a:rPr>
              <a:t>Lean</a:t>
            </a:r>
            <a:r>
              <a:rPr lang="sv-SE" sz="3600" b="1" dirty="0">
                <a:latin typeface="Myriad Pro" panose="020B0503030403020204" pitchFamily="34" charset="0"/>
              </a:rPr>
              <a:t> Basic</a:t>
            </a:r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53D0CA51-EA74-46A1-B142-86557DE62E44}"/>
              </a:ext>
            </a:extLst>
          </p:cNvPr>
          <p:cNvSpPr txBox="1"/>
          <p:nvPr userDrawn="1"/>
        </p:nvSpPr>
        <p:spPr>
          <a:xfrm>
            <a:off x="1388921" y="4858708"/>
            <a:ext cx="5523897" cy="3766874"/>
          </a:xfrm>
          <a:prstGeom prst="rect">
            <a:avLst/>
          </a:prstGeom>
          <a:noFill/>
        </p:spPr>
        <p:txBody>
          <a:bodyPr wrap="square" lIns="103323" tIns="51662" rIns="103323" bIns="51662" rtlCol="0">
            <a:spAutoFit/>
          </a:bodyPr>
          <a:lstStyle/>
          <a:p>
            <a:r>
              <a:rPr lang="sv-SE" sz="1400" dirty="0" err="1"/>
              <a:t>Lean</a:t>
            </a:r>
            <a:r>
              <a:rPr lang="sv-SE" sz="1400" dirty="0"/>
              <a:t> Basic </a:t>
            </a:r>
            <a:r>
              <a:rPr lang="sv-SE" sz="1400" dirty="0" err="1"/>
              <a:t>koostuu</a:t>
            </a:r>
            <a:r>
              <a:rPr lang="sv-SE" sz="1400" dirty="0"/>
              <a:t> </a:t>
            </a:r>
            <a:r>
              <a:rPr lang="sv-SE" sz="1400" dirty="0" err="1"/>
              <a:t>kahdeksasta</a:t>
            </a:r>
            <a:r>
              <a:rPr lang="sv-SE" sz="1400" dirty="0"/>
              <a:t> </a:t>
            </a:r>
            <a:r>
              <a:rPr lang="sv-SE" sz="1400" dirty="0" err="1"/>
              <a:t>koulutustilaisuudesta</a:t>
            </a:r>
            <a:r>
              <a:rPr lang="sv-SE" sz="1400" dirty="0"/>
              <a:t>. </a:t>
            </a:r>
            <a:r>
              <a:rPr lang="sv-SE" sz="1400" dirty="0" err="1"/>
              <a:t>Koulutus</a:t>
            </a:r>
            <a:r>
              <a:rPr lang="sv-SE" sz="1400" dirty="0"/>
              <a:t> </a:t>
            </a:r>
            <a:r>
              <a:rPr lang="sv-SE" sz="1400" dirty="0" err="1"/>
              <a:t>sisältää</a:t>
            </a:r>
            <a:r>
              <a:rPr lang="sv-SE" sz="1400" dirty="0"/>
              <a:t> </a:t>
            </a:r>
            <a:r>
              <a:rPr lang="sv-SE" sz="1400" dirty="0" err="1"/>
              <a:t>teoriaa</a:t>
            </a:r>
            <a:r>
              <a:rPr lang="sv-SE" sz="1400" dirty="0"/>
              <a:t>, </a:t>
            </a:r>
            <a:r>
              <a:rPr lang="sv-SE" sz="1400" dirty="0" err="1"/>
              <a:t>ryhmätöitä</a:t>
            </a:r>
            <a:r>
              <a:rPr lang="sv-SE" sz="1400" dirty="0"/>
              <a:t> ja </a:t>
            </a:r>
            <a:r>
              <a:rPr lang="sv-SE" sz="1400" dirty="0" err="1"/>
              <a:t>käytännön</a:t>
            </a:r>
            <a:r>
              <a:rPr lang="sv-SE" sz="1400" dirty="0"/>
              <a:t> </a:t>
            </a:r>
            <a:r>
              <a:rPr lang="sv-SE" sz="1400" dirty="0" err="1"/>
              <a:t>harjoituksia</a:t>
            </a:r>
            <a:r>
              <a:rPr lang="sv-SE" sz="1400" dirty="0"/>
              <a:t> </a:t>
            </a:r>
            <a:r>
              <a:rPr lang="sv-SE" sz="1400" dirty="0" err="1"/>
              <a:t>seuraavista</a:t>
            </a:r>
            <a:r>
              <a:rPr lang="sv-SE" sz="1400" dirty="0"/>
              <a:t> </a:t>
            </a:r>
            <a:r>
              <a:rPr lang="sv-SE" sz="1400" dirty="0" err="1"/>
              <a:t>aihepiireistä</a:t>
            </a:r>
            <a:r>
              <a:rPr lang="sv-SE" sz="1400" dirty="0"/>
              <a:t>:</a:t>
            </a:r>
            <a:br>
              <a:rPr lang="sv-SE" sz="1400" dirty="0"/>
            </a:b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/>
              <a:t>Lean</a:t>
            </a:r>
            <a:r>
              <a:rPr lang="sv-SE" sz="1400" dirty="0"/>
              <a:t> </a:t>
            </a:r>
            <a:r>
              <a:rPr lang="sv-SE" sz="1400" dirty="0" err="1"/>
              <a:t>työntekijänäkökulmasta</a:t>
            </a: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/>
              <a:t>Tarvelähtöinen</a:t>
            </a:r>
            <a:r>
              <a:rPr lang="sv-SE" sz="1400" dirty="0"/>
              <a:t> </a:t>
            </a:r>
            <a:r>
              <a:rPr lang="sv-SE" sz="1400" dirty="0" err="1"/>
              <a:t>kehittäminen</a:t>
            </a: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/>
              <a:t>Tehokkaat</a:t>
            </a:r>
            <a:r>
              <a:rPr lang="sv-SE" sz="1400" dirty="0"/>
              <a:t> </a:t>
            </a:r>
            <a:r>
              <a:rPr lang="sv-SE" sz="1400" dirty="0" err="1"/>
              <a:t>virtaukset</a:t>
            </a: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/>
              <a:t>Toiminnan</a:t>
            </a:r>
            <a:r>
              <a:rPr lang="sv-SE" sz="1400" dirty="0"/>
              <a:t> </a:t>
            </a:r>
            <a:r>
              <a:rPr lang="sv-SE" sz="1400" dirty="0" err="1"/>
              <a:t>parantamisen</a:t>
            </a:r>
            <a:r>
              <a:rPr lang="sv-SE" sz="1400" dirty="0"/>
              <a:t> </a:t>
            </a:r>
            <a:r>
              <a:rPr lang="sv-SE" sz="1400" dirty="0" err="1"/>
              <a:t>tuki</a:t>
            </a: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/>
              <a:t>Ratkaisujen</a:t>
            </a:r>
            <a:r>
              <a:rPr lang="sv-SE" sz="1400" dirty="0"/>
              <a:t> </a:t>
            </a:r>
            <a:r>
              <a:rPr lang="sv-SE" sz="1400" dirty="0" err="1"/>
              <a:t>standardisointi</a:t>
            </a: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/>
              <a:t>Jatkuva</a:t>
            </a:r>
            <a:r>
              <a:rPr lang="sv-SE" sz="1400" dirty="0"/>
              <a:t> parantaminen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/>
              <a:t>Jatkuva</a:t>
            </a:r>
            <a:r>
              <a:rPr lang="sv-SE" sz="1400" dirty="0"/>
              <a:t> parantaminen </a:t>
            </a:r>
            <a:r>
              <a:rPr lang="sv-SE" sz="1400" dirty="0" err="1"/>
              <a:t>käytännössä</a:t>
            </a: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/>
              <a:t>Lean-kulttuurin</a:t>
            </a:r>
            <a:r>
              <a:rPr lang="sv-SE" sz="1400" dirty="0"/>
              <a:t> </a:t>
            </a:r>
            <a:r>
              <a:rPr lang="sv-SE" sz="1400" dirty="0" err="1"/>
              <a:t>luominen</a:t>
            </a:r>
            <a:endParaRPr lang="sv-SE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sz="1400" dirty="0"/>
          </a:p>
          <a:p>
            <a:r>
              <a:rPr lang="sv-SE" sz="1400" dirty="0" err="1"/>
              <a:t>Koulutus</a:t>
            </a:r>
            <a:r>
              <a:rPr lang="sv-SE" sz="1400" dirty="0"/>
              <a:t> </a:t>
            </a:r>
            <a:r>
              <a:rPr lang="sv-SE" sz="1400" dirty="0" err="1"/>
              <a:t>antaa</a:t>
            </a:r>
            <a:r>
              <a:rPr lang="sv-SE" sz="1400" dirty="0"/>
              <a:t> </a:t>
            </a:r>
            <a:r>
              <a:rPr lang="sv-SE" sz="1400" dirty="0" err="1"/>
              <a:t>Leanista</a:t>
            </a:r>
            <a:r>
              <a:rPr lang="sv-SE" sz="1400" dirty="0"/>
              <a:t> </a:t>
            </a:r>
            <a:r>
              <a:rPr lang="sv-SE" sz="1400" dirty="0" err="1"/>
              <a:t>perusteellisen</a:t>
            </a:r>
            <a:r>
              <a:rPr lang="sv-SE" sz="1400" dirty="0"/>
              <a:t> </a:t>
            </a:r>
            <a:r>
              <a:rPr lang="sv-SE" sz="1400" dirty="0" err="1"/>
              <a:t>perustietopaketin</a:t>
            </a:r>
            <a:r>
              <a:rPr lang="sv-SE" sz="1400" dirty="0"/>
              <a:t>. </a:t>
            </a:r>
            <a:r>
              <a:rPr lang="sv-SE" sz="1400" dirty="0" err="1"/>
              <a:t>Osallistujat</a:t>
            </a:r>
            <a:r>
              <a:rPr lang="sv-SE" sz="1400" dirty="0"/>
              <a:t> </a:t>
            </a:r>
            <a:r>
              <a:rPr lang="sv-SE" sz="1400" dirty="0" err="1"/>
              <a:t>saavat</a:t>
            </a:r>
            <a:r>
              <a:rPr lang="sv-SE" sz="1400" dirty="0"/>
              <a:t> </a:t>
            </a:r>
            <a:r>
              <a:rPr lang="sv-SE" sz="1400" dirty="0" err="1"/>
              <a:t>paremman</a:t>
            </a:r>
            <a:r>
              <a:rPr lang="sv-SE" sz="1400" dirty="0"/>
              <a:t> </a:t>
            </a:r>
            <a:r>
              <a:rPr lang="sv-SE" sz="1400" dirty="0" err="1"/>
              <a:t>käsityksen</a:t>
            </a:r>
            <a:r>
              <a:rPr lang="sv-SE" sz="1400" dirty="0"/>
              <a:t> </a:t>
            </a:r>
            <a:r>
              <a:rPr lang="sv-SE" sz="1400" dirty="0" err="1"/>
              <a:t>siitä</a:t>
            </a:r>
            <a:r>
              <a:rPr lang="sv-SE" sz="1400" dirty="0"/>
              <a:t>, </a:t>
            </a:r>
            <a:r>
              <a:rPr lang="sv-SE" sz="1400" dirty="0" err="1"/>
              <a:t>mitä</a:t>
            </a:r>
            <a:r>
              <a:rPr lang="sv-SE" sz="1400" dirty="0"/>
              <a:t> </a:t>
            </a:r>
            <a:r>
              <a:rPr lang="sv-SE" sz="1400" dirty="0" err="1"/>
              <a:t>Lean</a:t>
            </a:r>
            <a:r>
              <a:rPr lang="sv-SE" sz="1400" dirty="0"/>
              <a:t> on ja </a:t>
            </a:r>
            <a:r>
              <a:rPr lang="sv-SE" sz="1400" dirty="0" err="1"/>
              <a:t>kuinka</a:t>
            </a:r>
            <a:r>
              <a:rPr lang="sv-SE" sz="1400" dirty="0"/>
              <a:t> sen </a:t>
            </a:r>
            <a:r>
              <a:rPr lang="sv-SE" sz="1400" dirty="0" err="1"/>
              <a:t>oppeja</a:t>
            </a:r>
            <a:r>
              <a:rPr lang="sv-SE" sz="1400" dirty="0"/>
              <a:t> </a:t>
            </a:r>
            <a:r>
              <a:rPr lang="sv-SE" sz="1400" dirty="0" err="1"/>
              <a:t>voidaan</a:t>
            </a:r>
            <a:r>
              <a:rPr lang="sv-SE" sz="1400" dirty="0"/>
              <a:t> </a:t>
            </a:r>
            <a:r>
              <a:rPr lang="sv-SE" sz="1400" dirty="0" err="1"/>
              <a:t>soveltaa</a:t>
            </a:r>
            <a:r>
              <a:rPr lang="sv-SE" sz="1400" dirty="0"/>
              <a:t> </a:t>
            </a:r>
            <a:r>
              <a:rPr lang="sv-SE" sz="1400" dirty="0" err="1"/>
              <a:t>organisaation</a:t>
            </a:r>
            <a:r>
              <a:rPr lang="sv-SE" sz="1400" dirty="0"/>
              <a:t> </a:t>
            </a:r>
            <a:r>
              <a:rPr lang="sv-SE" sz="1400" dirty="0" err="1"/>
              <a:t>omassa</a:t>
            </a:r>
            <a:r>
              <a:rPr lang="sv-SE" sz="1400" dirty="0"/>
              <a:t> </a:t>
            </a:r>
            <a:r>
              <a:rPr lang="sv-SE" sz="1400" dirty="0" err="1"/>
              <a:t>toiminnassa</a:t>
            </a:r>
            <a:r>
              <a:rPr lang="sv-SE" sz="1400" dirty="0"/>
              <a:t>.</a:t>
            </a:r>
          </a:p>
        </p:txBody>
      </p:sp>
      <p:cxnSp>
        <p:nvCxnSpPr>
          <p:cNvPr id="12" name="Rak 11">
            <a:extLst>
              <a:ext uri="{FF2B5EF4-FFF2-40B4-BE49-F238E27FC236}">
                <a16:creationId xmlns:a16="http://schemas.microsoft.com/office/drawing/2014/main" id="{73DDEAE3-3FB2-4178-AC69-B24AE67111F4}"/>
              </a:ext>
            </a:extLst>
          </p:cNvPr>
          <p:cNvCxnSpPr/>
          <p:nvPr userDrawn="1"/>
        </p:nvCxnSpPr>
        <p:spPr>
          <a:xfrm>
            <a:off x="3743793" y="9276692"/>
            <a:ext cx="31690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emhörning 13">
            <a:extLst>
              <a:ext uri="{FF2B5EF4-FFF2-40B4-BE49-F238E27FC236}">
                <a16:creationId xmlns:a16="http://schemas.microsoft.com/office/drawing/2014/main" id="{70209A4C-303B-401D-A8CB-6FA15A78C7D9}"/>
              </a:ext>
            </a:extLst>
          </p:cNvPr>
          <p:cNvSpPr/>
          <p:nvPr userDrawn="1"/>
        </p:nvSpPr>
        <p:spPr>
          <a:xfrm rot="18900000">
            <a:off x="-2840260" y="3248781"/>
            <a:ext cx="7756793" cy="553427"/>
          </a:xfrm>
          <a:prstGeom prst="homePlat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400000" rotWithShape="0">
              <a:srgbClr val="000000">
                <a:alpha val="46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03323" tIns="51662" rIns="103323" bIns="51662" rtlCol="0" anchor="ctr"/>
          <a:lstStyle/>
          <a:p>
            <a:pPr lvl="0" algn="ctr"/>
            <a:endParaRPr lang="sv-SE" sz="1800" dirty="0">
              <a:solidFill>
                <a:schemeClr val="tx1"/>
              </a:solidFill>
            </a:endParaRPr>
          </a:p>
        </p:txBody>
      </p:sp>
      <p:sp>
        <p:nvSpPr>
          <p:cNvPr id="16" name="Femhörning 14">
            <a:extLst>
              <a:ext uri="{FF2B5EF4-FFF2-40B4-BE49-F238E27FC236}">
                <a16:creationId xmlns:a16="http://schemas.microsoft.com/office/drawing/2014/main" id="{43FDEB12-9077-41D2-9B1F-C8D28349DFC1}"/>
              </a:ext>
            </a:extLst>
          </p:cNvPr>
          <p:cNvSpPr/>
          <p:nvPr userDrawn="1"/>
        </p:nvSpPr>
        <p:spPr>
          <a:xfrm rot="18900000">
            <a:off x="399511" y="1570264"/>
            <a:ext cx="3425854" cy="553427"/>
          </a:xfrm>
          <a:prstGeom prst="homePlat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400000" rotWithShape="0">
              <a:srgbClr val="000000">
                <a:alpha val="46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03323" tIns="51662" rIns="103323" bIns="51662" rtlCol="0" anchor="ctr"/>
          <a:lstStyle/>
          <a:p>
            <a:pPr lvl="0" algn="ctr"/>
            <a:endParaRPr lang="sv-SE" sz="1800" dirty="0">
              <a:solidFill>
                <a:schemeClr val="tx1"/>
              </a:solidFill>
            </a:endParaRPr>
          </a:p>
        </p:txBody>
      </p:sp>
      <p:sp>
        <p:nvSpPr>
          <p:cNvPr id="17" name="Femhörning 16">
            <a:extLst>
              <a:ext uri="{FF2B5EF4-FFF2-40B4-BE49-F238E27FC236}">
                <a16:creationId xmlns:a16="http://schemas.microsoft.com/office/drawing/2014/main" id="{FE634AA1-2BB0-4B47-A901-47D25734713A}"/>
              </a:ext>
            </a:extLst>
          </p:cNvPr>
          <p:cNvSpPr/>
          <p:nvPr userDrawn="1"/>
        </p:nvSpPr>
        <p:spPr>
          <a:xfrm rot="18900000">
            <a:off x="-3161730" y="3273194"/>
            <a:ext cx="5505698" cy="553427"/>
          </a:xfrm>
          <a:prstGeom prst="homePlat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400000" rotWithShape="0">
              <a:srgbClr val="000000">
                <a:alpha val="46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03323" tIns="51662" rIns="103323" bIns="51662" rtlCol="0" anchor="ctr"/>
          <a:lstStyle/>
          <a:p>
            <a:pPr algn="ctr"/>
            <a:endParaRPr lang="sv-SE" sz="1800" dirty="0">
              <a:solidFill>
                <a:schemeClr val="tx1"/>
              </a:solidFill>
            </a:endParaRPr>
          </a:p>
        </p:txBody>
      </p:sp>
      <p:sp>
        <p:nvSpPr>
          <p:cNvPr id="18" name="Femhörning 17">
            <a:extLst>
              <a:ext uri="{FF2B5EF4-FFF2-40B4-BE49-F238E27FC236}">
                <a16:creationId xmlns:a16="http://schemas.microsoft.com/office/drawing/2014/main" id="{73DCD23A-9919-4AF2-9C58-B3959EB73ED4}"/>
              </a:ext>
            </a:extLst>
          </p:cNvPr>
          <p:cNvSpPr/>
          <p:nvPr userDrawn="1"/>
        </p:nvSpPr>
        <p:spPr>
          <a:xfrm rot="18900000">
            <a:off x="-3108352" y="3316412"/>
            <a:ext cx="6677810" cy="553427"/>
          </a:xfrm>
          <a:prstGeom prst="homePlat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400000" rotWithShape="0">
              <a:srgbClr val="000000">
                <a:alpha val="46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03323" tIns="51662" rIns="103323" bIns="51662" rtlCol="0" anchor="ctr"/>
          <a:lstStyle/>
          <a:p>
            <a:pPr lvl="0" algn="ctr"/>
            <a:endParaRPr lang="sv-SE" sz="1800" dirty="0">
              <a:solidFill>
                <a:schemeClr val="tx1"/>
              </a:solidFill>
            </a:endParaRPr>
          </a:p>
        </p:txBody>
      </p:sp>
      <p:sp>
        <p:nvSpPr>
          <p:cNvPr id="19" name="Femhörning 18">
            <a:extLst>
              <a:ext uri="{FF2B5EF4-FFF2-40B4-BE49-F238E27FC236}">
                <a16:creationId xmlns:a16="http://schemas.microsoft.com/office/drawing/2014/main" id="{D4CCFE5D-0505-4029-BD5A-59CA05637B21}"/>
              </a:ext>
            </a:extLst>
          </p:cNvPr>
          <p:cNvSpPr/>
          <p:nvPr userDrawn="1"/>
        </p:nvSpPr>
        <p:spPr>
          <a:xfrm rot="18900000">
            <a:off x="-2419029" y="3654600"/>
            <a:ext cx="5505698" cy="553427"/>
          </a:xfrm>
          <a:prstGeom prst="homePlat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400000" rotWithShape="0">
              <a:srgbClr val="000000">
                <a:alpha val="46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03323" tIns="51662" rIns="103323" bIns="51662" rtlCol="0" anchor="ctr"/>
          <a:lstStyle/>
          <a:p>
            <a:pPr lvl="0" algn="ctr"/>
            <a:endParaRPr lang="sv-SE" sz="1800" dirty="0">
              <a:solidFill>
                <a:schemeClr val="tx1"/>
              </a:solidFill>
            </a:endParaRPr>
          </a:p>
        </p:txBody>
      </p:sp>
      <p:sp>
        <p:nvSpPr>
          <p:cNvPr id="20" name="Femhörning 19">
            <a:extLst>
              <a:ext uri="{FF2B5EF4-FFF2-40B4-BE49-F238E27FC236}">
                <a16:creationId xmlns:a16="http://schemas.microsoft.com/office/drawing/2014/main" id="{8D891892-A1F7-4629-87C6-6CA9F898B53C}"/>
              </a:ext>
            </a:extLst>
          </p:cNvPr>
          <p:cNvSpPr/>
          <p:nvPr userDrawn="1"/>
        </p:nvSpPr>
        <p:spPr>
          <a:xfrm rot="18900000">
            <a:off x="-2505775" y="3763831"/>
            <a:ext cx="4561440" cy="553427"/>
          </a:xfrm>
          <a:prstGeom prst="homePlat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400000" rotWithShape="0">
              <a:srgbClr val="000000">
                <a:alpha val="46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03323" tIns="51662" rIns="103323" bIns="51662" rtlCol="0" anchor="ctr"/>
          <a:lstStyle/>
          <a:p>
            <a:pPr lvl="0" algn="ctr"/>
            <a:endParaRPr lang="sv-SE" sz="1800" dirty="0">
              <a:solidFill>
                <a:schemeClr val="tx1"/>
              </a:solidFill>
            </a:endParaRP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E2B9CFE4-DE23-41A4-9B77-30283286FFC1}"/>
              </a:ext>
            </a:extLst>
          </p:cNvPr>
          <p:cNvSpPr txBox="1"/>
          <p:nvPr userDrawn="1"/>
        </p:nvSpPr>
        <p:spPr>
          <a:xfrm>
            <a:off x="12265" y="9829006"/>
            <a:ext cx="1454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Myriad Pro" panose="020B0503030403020204" pitchFamily="34" charset="0"/>
              </a:rPr>
              <a:t>Lean </a:t>
            </a:r>
            <a:r>
              <a:rPr lang="en-US" sz="1400" dirty="0" err="1">
                <a:latin typeface="Myriad Pro" panose="020B0503030403020204" pitchFamily="34" charset="0"/>
              </a:rPr>
              <a:t>Basicin</a:t>
            </a:r>
            <a:r>
              <a:rPr lang="en-US" sz="1400" dirty="0">
                <a:latin typeface="Myriad Pro" panose="020B0503030403020204" pitchFamily="34" charset="0"/>
              </a:rPr>
              <a:t> on </a:t>
            </a:r>
            <a:br>
              <a:rPr lang="en-US" sz="1400" dirty="0">
                <a:latin typeface="Myriad Pro" panose="020B0503030403020204" pitchFamily="34" charset="0"/>
              </a:rPr>
            </a:br>
            <a:r>
              <a:rPr lang="en-US" sz="1400" dirty="0" err="1">
                <a:latin typeface="Myriad Pro" panose="020B0503030403020204" pitchFamily="34" charset="0"/>
              </a:rPr>
              <a:t>kehittänyt</a:t>
            </a:r>
            <a:endParaRPr lang="en-US" sz="1400" dirty="0">
              <a:latin typeface="Myriad Pro" panose="020B0503030403020204" pitchFamily="34" charset="0"/>
            </a:endParaRPr>
          </a:p>
        </p:txBody>
      </p:sp>
      <p:sp>
        <p:nvSpPr>
          <p:cNvPr id="22" name="Femhörning 15">
            <a:extLst>
              <a:ext uri="{FF2B5EF4-FFF2-40B4-BE49-F238E27FC236}">
                <a16:creationId xmlns:a16="http://schemas.microsoft.com/office/drawing/2014/main" id="{F7B54872-5AE4-4A23-A272-B5E4E62A448D}"/>
              </a:ext>
            </a:extLst>
          </p:cNvPr>
          <p:cNvSpPr/>
          <p:nvPr userDrawn="1"/>
        </p:nvSpPr>
        <p:spPr>
          <a:xfrm rot="18900000">
            <a:off x="-3000064" y="2395157"/>
            <a:ext cx="7309509" cy="553427"/>
          </a:xfrm>
          <a:prstGeom prst="homePlate">
            <a:avLst/>
          </a:prstGeom>
          <a:gradFill flip="none" rotWithShape="1">
            <a:gsLst>
              <a:gs pos="0">
                <a:schemeClr val="tx1"/>
              </a:gs>
              <a:gs pos="62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400000" rotWithShape="0">
              <a:srgbClr val="000000">
                <a:alpha val="46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103323" tIns="51662" rIns="103323" bIns="51662" rtlCol="0" anchor="ctr"/>
          <a:lstStyle/>
          <a:p>
            <a:pPr lvl="0" algn="ctr"/>
            <a:endParaRPr lang="sv-SE" sz="18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txStyles>
    <p:titleStyle>
      <a:lvl1pPr algn="ctr" defTabSz="962223" rtl="0" eaLnBrk="1" latinLnBrk="0" hangingPunct="1">
        <a:spcBef>
          <a:spcPct val="0"/>
        </a:spcBef>
        <a:buNone/>
        <a:defRPr sz="3800" b="0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</p:titleStyle>
    <p:bodyStyle>
      <a:lvl1pPr marL="360834" indent="-360834" algn="l" defTabSz="962223" rtl="0" eaLnBrk="1" latinLnBrk="0" hangingPunct="1">
        <a:spcBef>
          <a:spcPct val="20000"/>
        </a:spcBef>
        <a:buFontTx/>
        <a:buBlip>
          <a:blip r:embed="rId21"/>
        </a:buBlip>
        <a:defRPr sz="29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81806" indent="-300695" algn="l" defTabSz="962223" rtl="0" eaLnBrk="1" latinLnBrk="0" hangingPunct="1">
        <a:spcBef>
          <a:spcPct val="20000"/>
        </a:spcBef>
        <a:buClr>
          <a:srgbClr val="FFC000"/>
        </a:buClr>
        <a:buSzPct val="130000"/>
        <a:buFont typeface="Arial" pitchFamily="34" charset="0"/>
        <a:buChar char="•"/>
        <a:defRPr sz="25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202779" indent="-240556" algn="l" defTabSz="962223" rtl="0" eaLnBrk="1" latinLnBrk="0" hangingPunct="1">
        <a:spcBef>
          <a:spcPct val="20000"/>
        </a:spcBef>
        <a:buClr>
          <a:srgbClr val="FFC000"/>
        </a:buClr>
        <a:buSzPct val="130000"/>
        <a:buFont typeface="Arial" pitchFamily="34" charset="0"/>
        <a:buChar char="−"/>
        <a:defRPr sz="21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83890" indent="-240556" algn="l" defTabSz="962223" rtl="0" eaLnBrk="1" latinLnBrk="0" hangingPunct="1">
        <a:spcBef>
          <a:spcPct val="20000"/>
        </a:spcBef>
        <a:buClr>
          <a:srgbClr val="FFC000"/>
        </a:buClr>
        <a:buSzPct val="130000"/>
        <a:buFont typeface="Arial" pitchFamily="34" charset="0"/>
        <a:buChar char="−"/>
        <a:defRPr sz="19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165002" indent="-240556" algn="l" defTabSz="962223" rtl="0" eaLnBrk="1" latinLnBrk="0" hangingPunct="1">
        <a:spcBef>
          <a:spcPct val="20000"/>
        </a:spcBef>
        <a:buClr>
          <a:srgbClr val="FFC000"/>
        </a:buClr>
        <a:buSzPct val="130000"/>
        <a:buFont typeface="Arial" pitchFamily="34" charset="0"/>
        <a:buChar char="−"/>
        <a:defRPr sz="19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646114" indent="-240556" algn="l" defTabSz="96222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225" indent="-240556" algn="l" defTabSz="96222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08337" indent="-240556" algn="l" defTabSz="96222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89448" indent="-240556" algn="l" defTabSz="96222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112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223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335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4446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5558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6669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7781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48892" algn="l" defTabSz="962223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ruta 8"/>
          <p:cNvSpPr txBox="1"/>
          <p:nvPr/>
        </p:nvSpPr>
        <p:spPr>
          <a:xfrm>
            <a:off x="2880370" y="2860294"/>
            <a:ext cx="3905510" cy="658331"/>
          </a:xfrm>
          <a:prstGeom prst="rect">
            <a:avLst/>
          </a:prstGeom>
          <a:noFill/>
        </p:spPr>
        <p:txBody>
          <a:bodyPr wrap="none" lIns="103323" tIns="51662" rIns="103323" bIns="51662" rtlCol="0">
            <a:spAutoFit/>
          </a:bodyPr>
          <a:lstStyle/>
          <a:p>
            <a:r>
              <a:rPr lang="sv-SE" sz="3600" b="1" i="1" dirty="0" err="1">
                <a:latin typeface="Myriad Pro" panose="020B0503030403020204" pitchFamily="34" charset="0"/>
              </a:rPr>
              <a:t>Osallistujan</a:t>
            </a:r>
            <a:r>
              <a:rPr lang="sv-SE" sz="3600" b="1" i="1" dirty="0">
                <a:latin typeface="Myriad Pro" panose="020B0503030403020204" pitchFamily="34" charset="0"/>
              </a:rPr>
              <a:t> </a:t>
            </a:r>
            <a:r>
              <a:rPr lang="sv-SE" sz="3600" b="1" i="1" dirty="0" err="1">
                <a:latin typeface="Myriad Pro" panose="020B0503030403020204" pitchFamily="34" charset="0"/>
              </a:rPr>
              <a:t>nimi</a:t>
            </a:r>
            <a:endParaRPr lang="sv-SE" sz="3600" b="1" i="1" dirty="0">
              <a:latin typeface="Myriad Pro" panose="020B0503030403020204" pitchFamily="34" charset="0"/>
            </a:endParaRPr>
          </a:p>
        </p:txBody>
      </p:sp>
      <p:sp>
        <p:nvSpPr>
          <p:cNvPr id="13" name="textruta 12"/>
          <p:cNvSpPr txBox="1"/>
          <p:nvPr/>
        </p:nvSpPr>
        <p:spPr>
          <a:xfrm>
            <a:off x="3655224" y="9252942"/>
            <a:ext cx="1512419" cy="473665"/>
          </a:xfrm>
          <a:prstGeom prst="rect">
            <a:avLst/>
          </a:prstGeom>
          <a:noFill/>
        </p:spPr>
        <p:txBody>
          <a:bodyPr wrap="none" lIns="103323" tIns="51662" rIns="103323" bIns="51662" rtlCol="0">
            <a:spAutoFit/>
          </a:bodyPr>
          <a:lstStyle/>
          <a:p>
            <a:r>
              <a:rPr lang="sv-SE" sz="1200" i="1" dirty="0" err="1">
                <a:latin typeface="Myriad Pro" panose="020B0503030403020204" pitchFamily="34" charset="0"/>
              </a:rPr>
              <a:t>Kouluttajan</a:t>
            </a:r>
            <a:r>
              <a:rPr lang="sv-SE" sz="1200" i="1" dirty="0">
                <a:latin typeface="Myriad Pro" panose="020B0503030403020204" pitchFamily="34" charset="0"/>
              </a:rPr>
              <a:t> </a:t>
            </a:r>
            <a:r>
              <a:rPr lang="sv-SE" sz="1200" i="1" dirty="0" err="1">
                <a:latin typeface="Myriad Pro" panose="020B0503030403020204" pitchFamily="34" charset="0"/>
              </a:rPr>
              <a:t>nimi</a:t>
            </a:r>
            <a:endParaRPr lang="sv-SE" sz="1200" i="1" dirty="0">
              <a:latin typeface="Myriad Pro" panose="020B0503030403020204" pitchFamily="34" charset="0"/>
            </a:endParaRPr>
          </a:p>
          <a:p>
            <a:r>
              <a:rPr lang="sv-SE" sz="1200" i="1" dirty="0" err="1">
                <a:latin typeface="Myriad Pro" panose="020B0503030403020204" pitchFamily="34" charset="0"/>
              </a:rPr>
              <a:t>Titteli</a:t>
            </a:r>
            <a:r>
              <a:rPr lang="sv-SE" sz="1200" i="1" dirty="0">
                <a:latin typeface="Myriad Pro" panose="020B0503030403020204" pitchFamily="34" charset="0"/>
              </a:rPr>
              <a:t>, </a:t>
            </a:r>
            <a:r>
              <a:rPr lang="sv-SE" sz="1200" i="1" dirty="0" err="1">
                <a:latin typeface="Myriad Pro" panose="020B0503030403020204" pitchFamily="34" charset="0"/>
              </a:rPr>
              <a:t>Yritys</a:t>
            </a:r>
            <a:r>
              <a:rPr lang="sv-SE" sz="1200" i="1" dirty="0">
                <a:latin typeface="Myriad Pro" panose="020B0503030403020204" pitchFamily="34" charset="0"/>
              </a:rPr>
              <a:t> ja </a:t>
            </a:r>
            <a:r>
              <a:rPr lang="sv-SE" sz="1200" i="1" dirty="0" err="1">
                <a:latin typeface="Myriad Pro" panose="020B0503030403020204" pitchFamily="34" charset="0"/>
              </a:rPr>
              <a:t>Pvm</a:t>
            </a:r>
            <a:endParaRPr lang="sv-SE" sz="1200" i="1" dirty="0">
              <a:latin typeface="Myriad Pro" panose="020B0503030403020204" pitchFamily="34" charset="0"/>
            </a:endParaRP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D85A50F7-9266-469F-AFF3-4A40079963FC}"/>
              </a:ext>
            </a:extLst>
          </p:cNvPr>
          <p:cNvSpPr txBox="1"/>
          <p:nvPr/>
        </p:nvSpPr>
        <p:spPr>
          <a:xfrm>
            <a:off x="3888483" y="-6186"/>
            <a:ext cx="3312418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800" dirty="0" err="1">
                <a:solidFill>
                  <a:srgbClr val="FF0000"/>
                </a:solidFill>
              </a:rPr>
              <a:t>Kuinka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tämä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asiakirjamalli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toimii</a:t>
            </a:r>
            <a:r>
              <a:rPr lang="sv-SE" sz="1800" dirty="0">
                <a:solidFill>
                  <a:srgbClr val="FF0000"/>
                </a:solidFill>
              </a:rPr>
              <a:t>? </a:t>
            </a:r>
          </a:p>
          <a:p>
            <a:endParaRPr lang="sv-SE" sz="1800" dirty="0">
              <a:solidFill>
                <a:srgbClr val="FF0000"/>
              </a:solidFill>
            </a:endParaRPr>
          </a:p>
          <a:p>
            <a:r>
              <a:rPr lang="sv-SE" sz="1800" dirty="0" err="1">
                <a:solidFill>
                  <a:srgbClr val="FF0000"/>
                </a:solidFill>
              </a:rPr>
              <a:t>Kirjoita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nuolten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osoittamiin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kohtiin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osallistujan</a:t>
            </a:r>
            <a:r>
              <a:rPr lang="sv-SE" sz="1800" dirty="0">
                <a:solidFill>
                  <a:srgbClr val="FF0000"/>
                </a:solidFill>
              </a:rPr>
              <a:t> ja </a:t>
            </a:r>
            <a:r>
              <a:rPr lang="sv-SE" sz="1800" dirty="0" err="1">
                <a:solidFill>
                  <a:srgbClr val="FF0000"/>
                </a:solidFill>
              </a:rPr>
              <a:t>kouluttajan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tiedot</a:t>
            </a:r>
            <a:r>
              <a:rPr lang="sv-SE" sz="18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1" name="textruta 20">
            <a:extLst>
              <a:ext uri="{FF2B5EF4-FFF2-40B4-BE49-F238E27FC236}">
                <a16:creationId xmlns:a16="http://schemas.microsoft.com/office/drawing/2014/main" id="{288D81B7-6BBD-41C8-90C0-1E381E6E38DF}"/>
              </a:ext>
            </a:extLst>
          </p:cNvPr>
          <p:cNvSpPr txBox="1"/>
          <p:nvPr/>
        </p:nvSpPr>
        <p:spPr>
          <a:xfrm>
            <a:off x="3686698" y="8868221"/>
            <a:ext cx="322612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>
                <a:solidFill>
                  <a:srgbClr val="FF0000"/>
                </a:solidFill>
                <a:latin typeface="Bradley Hand ITC" panose="03070402050302030203" pitchFamily="66" charset="0"/>
              </a:rPr>
              <a:t>Kouluttajan</a:t>
            </a:r>
            <a:r>
              <a:rPr lang="en-US" b="1" i="1" dirty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  <a:r>
              <a:rPr lang="en-US" b="1" i="1">
                <a:solidFill>
                  <a:srgbClr val="FF0000"/>
                </a:solidFill>
                <a:latin typeface="Bradley Hand ITC" panose="03070402050302030203" pitchFamily="66" charset="0"/>
              </a:rPr>
              <a:t>allekirjoitus</a:t>
            </a:r>
            <a:endParaRPr lang="en-US" b="1" i="1" dirty="0">
              <a:solidFill>
                <a:srgbClr val="FF000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234B2B58-2AEA-42DB-886B-448F8A432AC8}"/>
              </a:ext>
            </a:extLst>
          </p:cNvPr>
          <p:cNvSpPr txBox="1"/>
          <p:nvPr/>
        </p:nvSpPr>
        <p:spPr>
          <a:xfrm>
            <a:off x="4536604" y="2052142"/>
            <a:ext cx="2664296" cy="39703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800" dirty="0" err="1">
                <a:solidFill>
                  <a:srgbClr val="FF0000"/>
                </a:solidFill>
              </a:rPr>
              <a:t>Kuinka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muokkaan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tietoja</a:t>
            </a:r>
            <a:r>
              <a:rPr lang="sv-SE" sz="1800" dirty="0">
                <a:solidFill>
                  <a:srgbClr val="FF0000"/>
                </a:solidFill>
              </a:rPr>
              <a:t>, </a:t>
            </a:r>
            <a:r>
              <a:rPr lang="sv-SE" sz="1800" dirty="0" err="1">
                <a:solidFill>
                  <a:srgbClr val="FF0000"/>
                </a:solidFill>
              </a:rPr>
              <a:t>jotka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näyttävät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lukituilta</a:t>
            </a:r>
            <a:r>
              <a:rPr lang="sv-SE" sz="1800" dirty="0">
                <a:solidFill>
                  <a:srgbClr val="FF0000"/>
                </a:solidFill>
              </a:rPr>
              <a:t>?</a:t>
            </a:r>
          </a:p>
          <a:p>
            <a:endParaRPr lang="sv-SE" sz="1800" dirty="0">
              <a:solidFill>
                <a:srgbClr val="FF0000"/>
              </a:solidFill>
            </a:endParaRPr>
          </a:p>
          <a:p>
            <a:r>
              <a:rPr lang="sv-SE" sz="1800" dirty="0" err="1">
                <a:solidFill>
                  <a:srgbClr val="FF0000"/>
                </a:solidFill>
              </a:rPr>
              <a:t>Avaa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View</a:t>
            </a:r>
            <a:r>
              <a:rPr lang="sv-SE" sz="1800" dirty="0">
                <a:solidFill>
                  <a:srgbClr val="FF0000"/>
                </a:solidFill>
              </a:rPr>
              <a:t>/</a:t>
            </a:r>
            <a:r>
              <a:rPr lang="sv-SE" sz="1800" dirty="0" err="1">
                <a:solidFill>
                  <a:srgbClr val="FF0000"/>
                </a:solidFill>
              </a:rPr>
              <a:t>Slide</a:t>
            </a:r>
            <a:r>
              <a:rPr lang="sv-SE" sz="1800" dirty="0">
                <a:solidFill>
                  <a:srgbClr val="FF0000"/>
                </a:solidFill>
              </a:rPr>
              <a:t> Master. </a:t>
            </a:r>
            <a:r>
              <a:rPr lang="sv-SE" sz="1800" dirty="0" err="1">
                <a:solidFill>
                  <a:srgbClr val="FF0000"/>
                </a:solidFill>
              </a:rPr>
              <a:t>Valitse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ruudun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vasemmalle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puolelle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tulevasta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näkymästä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ylin</a:t>
            </a:r>
            <a:r>
              <a:rPr lang="sv-SE" sz="1800" dirty="0">
                <a:solidFill>
                  <a:srgbClr val="FF0000"/>
                </a:solidFill>
              </a:rPr>
              <a:t> kuva. (</a:t>
            </a:r>
            <a:r>
              <a:rPr lang="sv-SE" sz="1800" dirty="0" err="1">
                <a:solidFill>
                  <a:srgbClr val="FF0000"/>
                </a:solidFill>
              </a:rPr>
              <a:t>Vieritä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tarvittaessa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sivupalkista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ylös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saakka</a:t>
            </a:r>
            <a:r>
              <a:rPr lang="sv-SE" sz="1800" dirty="0">
                <a:solidFill>
                  <a:srgbClr val="FF0000"/>
                </a:solidFill>
              </a:rPr>
              <a:t>.) </a:t>
            </a:r>
            <a:r>
              <a:rPr lang="sv-SE" sz="1800" dirty="0" err="1">
                <a:solidFill>
                  <a:srgbClr val="FF0000"/>
                </a:solidFill>
              </a:rPr>
              <a:t>Tuosta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ylimmästä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kuvasta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voit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muuttaa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kaikkia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muita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tietoja</a:t>
            </a:r>
            <a:r>
              <a:rPr lang="sv-SE" sz="18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9702F845-AA8E-4744-8948-D7291E52E43F}"/>
              </a:ext>
            </a:extLst>
          </p:cNvPr>
          <p:cNvSpPr txBox="1"/>
          <p:nvPr/>
        </p:nvSpPr>
        <p:spPr>
          <a:xfrm>
            <a:off x="144066" y="270813"/>
            <a:ext cx="237626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800" dirty="0" err="1">
                <a:solidFill>
                  <a:srgbClr val="FF0000"/>
                </a:solidFill>
              </a:rPr>
              <a:t>Tämän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dokumentin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toisella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sivulla</a:t>
            </a:r>
            <a:r>
              <a:rPr lang="sv-SE" sz="1800" dirty="0">
                <a:solidFill>
                  <a:srgbClr val="FF0000"/>
                </a:solidFill>
              </a:rPr>
              <a:t> on</a:t>
            </a:r>
            <a:br>
              <a:rPr lang="sv-SE" sz="1800" dirty="0">
                <a:solidFill>
                  <a:srgbClr val="FF0000"/>
                </a:solidFill>
              </a:rPr>
            </a:br>
            <a:r>
              <a:rPr lang="sv-SE" sz="1800" dirty="0" err="1">
                <a:solidFill>
                  <a:srgbClr val="FF0000"/>
                </a:solidFill>
              </a:rPr>
              <a:t>varsinainen</a:t>
            </a:r>
            <a:r>
              <a:rPr lang="sv-SE" sz="1800" dirty="0">
                <a:solidFill>
                  <a:srgbClr val="FF0000"/>
                </a:solidFill>
              </a:rPr>
              <a:t> </a:t>
            </a:r>
            <a:r>
              <a:rPr lang="sv-SE" sz="1800" dirty="0" err="1">
                <a:solidFill>
                  <a:srgbClr val="FF0000"/>
                </a:solidFill>
              </a:rPr>
              <a:t>asiakirja-malli</a:t>
            </a:r>
            <a:r>
              <a:rPr lang="sv-SE" sz="1800" dirty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25" name="Frihandsfigur: Form 24">
            <a:extLst>
              <a:ext uri="{FF2B5EF4-FFF2-40B4-BE49-F238E27FC236}">
                <a16:creationId xmlns:a16="http://schemas.microsoft.com/office/drawing/2014/main" id="{223B3A1A-C317-4B33-813C-5FA43554E8F5}"/>
              </a:ext>
            </a:extLst>
          </p:cNvPr>
          <p:cNvSpPr/>
          <p:nvPr/>
        </p:nvSpPr>
        <p:spPr>
          <a:xfrm>
            <a:off x="2554799" y="1033670"/>
            <a:ext cx="1381097" cy="2160104"/>
          </a:xfrm>
          <a:custGeom>
            <a:avLst/>
            <a:gdLst>
              <a:gd name="connsiteX0" fmla="*/ 1381097 w 1381097"/>
              <a:gd name="connsiteY0" fmla="*/ 0 h 2160104"/>
              <a:gd name="connsiteX1" fmla="*/ 837758 w 1381097"/>
              <a:gd name="connsiteY1" fmla="*/ 887895 h 2160104"/>
              <a:gd name="connsiteX2" fmla="*/ 228158 w 1381097"/>
              <a:gd name="connsiteY2" fmla="*/ 1404730 h 2160104"/>
              <a:gd name="connsiteX3" fmla="*/ 2871 w 1381097"/>
              <a:gd name="connsiteY3" fmla="*/ 2027582 h 2160104"/>
              <a:gd name="connsiteX4" fmla="*/ 360679 w 1381097"/>
              <a:gd name="connsiteY4" fmla="*/ 2160104 h 2160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1097" h="2160104">
                <a:moveTo>
                  <a:pt x="1381097" y="0"/>
                </a:moveTo>
                <a:cubicBezTo>
                  <a:pt x="1205506" y="326886"/>
                  <a:pt x="1029915" y="653773"/>
                  <a:pt x="837758" y="887895"/>
                </a:cubicBezTo>
                <a:cubicBezTo>
                  <a:pt x="645601" y="1122017"/>
                  <a:pt x="367306" y="1214782"/>
                  <a:pt x="228158" y="1404730"/>
                </a:cubicBezTo>
                <a:cubicBezTo>
                  <a:pt x="89010" y="1594678"/>
                  <a:pt x="-19216" y="1901686"/>
                  <a:pt x="2871" y="2027582"/>
                </a:cubicBezTo>
                <a:cubicBezTo>
                  <a:pt x="24958" y="2153478"/>
                  <a:pt x="192818" y="2156791"/>
                  <a:pt x="360679" y="2160104"/>
                </a:cubicBezTo>
              </a:path>
            </a:pathLst>
          </a:custGeom>
          <a:noFill/>
          <a:ln>
            <a:tailEnd type="stealth" w="lg" len="lg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ihandsfigur: Form 25">
            <a:extLst>
              <a:ext uri="{FF2B5EF4-FFF2-40B4-BE49-F238E27FC236}">
                <a16:creationId xmlns:a16="http://schemas.microsoft.com/office/drawing/2014/main" id="{7487070C-C0CA-4AF5-A353-8A22EFB68B97}"/>
              </a:ext>
            </a:extLst>
          </p:cNvPr>
          <p:cNvSpPr/>
          <p:nvPr/>
        </p:nvSpPr>
        <p:spPr>
          <a:xfrm>
            <a:off x="2626431" y="1431235"/>
            <a:ext cx="1775340" cy="8136847"/>
          </a:xfrm>
          <a:custGeom>
            <a:avLst/>
            <a:gdLst>
              <a:gd name="connsiteX0" fmla="*/ 1760039 w 1775340"/>
              <a:gd name="connsiteY0" fmla="*/ 0 h 8136847"/>
              <a:gd name="connsiteX1" fmla="*/ 1521499 w 1775340"/>
              <a:gd name="connsiteY1" fmla="*/ 3127513 h 8136847"/>
              <a:gd name="connsiteX2" fmla="*/ 10752 w 1775340"/>
              <a:gd name="connsiteY2" fmla="*/ 7447722 h 8136847"/>
              <a:gd name="connsiteX3" fmla="*/ 964908 w 1775340"/>
              <a:gd name="connsiteY3" fmla="*/ 8070574 h 813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5340" h="8136847">
                <a:moveTo>
                  <a:pt x="1760039" y="0"/>
                </a:moveTo>
                <a:cubicBezTo>
                  <a:pt x="1786543" y="943113"/>
                  <a:pt x="1813047" y="1886226"/>
                  <a:pt x="1521499" y="3127513"/>
                </a:cubicBezTo>
                <a:cubicBezTo>
                  <a:pt x="1229951" y="4368800"/>
                  <a:pt x="103517" y="6623879"/>
                  <a:pt x="10752" y="7447722"/>
                </a:cubicBezTo>
                <a:cubicBezTo>
                  <a:pt x="-82013" y="8271566"/>
                  <a:pt x="441447" y="8171070"/>
                  <a:pt x="964908" y="8070574"/>
                </a:cubicBezTo>
              </a:path>
            </a:pathLst>
          </a:custGeom>
          <a:noFill/>
          <a:ln>
            <a:tailEnd type="stealth" w="lg" len="lg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ruta 5">
            <a:extLst>
              <a:ext uri="{FF2B5EF4-FFF2-40B4-BE49-F238E27FC236}">
                <a16:creationId xmlns:a16="http://schemas.microsoft.com/office/drawing/2014/main" id="{1CAFFB12-0215-4E89-80CE-7C66C98249FC}"/>
              </a:ext>
            </a:extLst>
          </p:cNvPr>
          <p:cNvSpPr txBox="1"/>
          <p:nvPr/>
        </p:nvSpPr>
        <p:spPr>
          <a:xfrm>
            <a:off x="2880370" y="2860294"/>
            <a:ext cx="3905510" cy="658331"/>
          </a:xfrm>
          <a:prstGeom prst="rect">
            <a:avLst/>
          </a:prstGeom>
          <a:noFill/>
        </p:spPr>
        <p:txBody>
          <a:bodyPr wrap="none" lIns="103323" tIns="51662" rIns="103323" bIns="51662" rtlCol="0">
            <a:spAutoFit/>
          </a:bodyPr>
          <a:lstStyle/>
          <a:p>
            <a:r>
              <a:rPr lang="sv-SE" sz="3600" b="1" i="1" dirty="0" err="1">
                <a:latin typeface="Myriad Pro" panose="020B0503030403020204" pitchFamily="34" charset="0"/>
              </a:rPr>
              <a:t>Osallistujan</a:t>
            </a:r>
            <a:r>
              <a:rPr lang="sv-SE" sz="3600" b="1" i="1" dirty="0">
                <a:latin typeface="Myriad Pro" panose="020B0503030403020204" pitchFamily="34" charset="0"/>
              </a:rPr>
              <a:t> </a:t>
            </a:r>
            <a:r>
              <a:rPr lang="sv-SE" sz="3600" b="1" i="1" dirty="0" err="1">
                <a:latin typeface="Myriad Pro" panose="020B0503030403020204" pitchFamily="34" charset="0"/>
              </a:rPr>
              <a:t>nimi</a:t>
            </a:r>
            <a:endParaRPr lang="sv-SE" sz="3600" b="1" i="1" dirty="0">
              <a:latin typeface="Myriad Pro" panose="020B0503030403020204" pitchFamily="34" charset="0"/>
            </a:endParaRP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8F88BFA3-9CE5-45A7-9085-A5159CDCA6F0}"/>
              </a:ext>
            </a:extLst>
          </p:cNvPr>
          <p:cNvSpPr txBox="1"/>
          <p:nvPr/>
        </p:nvSpPr>
        <p:spPr>
          <a:xfrm>
            <a:off x="3655224" y="9252942"/>
            <a:ext cx="1512419" cy="473665"/>
          </a:xfrm>
          <a:prstGeom prst="rect">
            <a:avLst/>
          </a:prstGeom>
          <a:noFill/>
        </p:spPr>
        <p:txBody>
          <a:bodyPr wrap="none" lIns="103323" tIns="51662" rIns="103323" bIns="51662" rtlCol="0">
            <a:spAutoFit/>
          </a:bodyPr>
          <a:lstStyle/>
          <a:p>
            <a:r>
              <a:rPr lang="sv-SE" sz="1200" i="1" dirty="0" err="1">
                <a:latin typeface="Myriad Pro" panose="020B0503030403020204" pitchFamily="34" charset="0"/>
              </a:rPr>
              <a:t>Kouluttajan</a:t>
            </a:r>
            <a:r>
              <a:rPr lang="sv-SE" sz="1200" i="1" dirty="0">
                <a:latin typeface="Myriad Pro" panose="020B0503030403020204" pitchFamily="34" charset="0"/>
              </a:rPr>
              <a:t> </a:t>
            </a:r>
            <a:r>
              <a:rPr lang="sv-SE" sz="1200" i="1" dirty="0" err="1">
                <a:latin typeface="Myriad Pro" panose="020B0503030403020204" pitchFamily="34" charset="0"/>
              </a:rPr>
              <a:t>nimi</a:t>
            </a:r>
            <a:endParaRPr lang="sv-SE" sz="1200" i="1" dirty="0">
              <a:latin typeface="Myriad Pro" panose="020B0503030403020204" pitchFamily="34" charset="0"/>
            </a:endParaRPr>
          </a:p>
          <a:p>
            <a:r>
              <a:rPr lang="sv-SE" sz="1200" i="1" dirty="0" err="1">
                <a:latin typeface="Myriad Pro" panose="020B0503030403020204" pitchFamily="34" charset="0"/>
              </a:rPr>
              <a:t>Titteli</a:t>
            </a:r>
            <a:r>
              <a:rPr lang="sv-SE" sz="1200" i="1" dirty="0">
                <a:latin typeface="Myriad Pro" panose="020B0503030403020204" pitchFamily="34" charset="0"/>
              </a:rPr>
              <a:t>, </a:t>
            </a:r>
            <a:r>
              <a:rPr lang="sv-SE" sz="1200" i="1" dirty="0" err="1">
                <a:latin typeface="Myriad Pro" panose="020B0503030403020204" pitchFamily="34" charset="0"/>
              </a:rPr>
              <a:t>Yritys</a:t>
            </a:r>
            <a:r>
              <a:rPr lang="sv-SE" sz="1200" i="1" dirty="0">
                <a:latin typeface="Myriad Pro" panose="020B0503030403020204" pitchFamily="34" charset="0"/>
              </a:rPr>
              <a:t> ja </a:t>
            </a:r>
            <a:r>
              <a:rPr lang="sv-SE" sz="1200" i="1" dirty="0" err="1">
                <a:latin typeface="Myriad Pro" panose="020B0503030403020204" pitchFamily="34" charset="0"/>
              </a:rPr>
              <a:t>Pvm</a:t>
            </a:r>
            <a:endParaRPr lang="sv-SE" sz="1200" i="1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096266"/>
      </p:ext>
    </p:extLst>
  </p:cSld>
  <p:clrMapOvr>
    <a:masterClrMapping/>
  </p:clrMapOvr>
</p:sld>
</file>

<file path=ppt/theme/theme1.xml><?xml version="1.0" encoding="utf-8"?>
<a:theme xmlns:a="http://schemas.openxmlformats.org/drawingml/2006/main" name="Part Development Tema Standing2009">
  <a:themeElements>
    <a:clrScheme name="Anpassat 6">
      <a:dk1>
        <a:sysClr val="windowText" lastClr="000000"/>
      </a:dk1>
      <a:lt1>
        <a:srgbClr val="FFFFFF"/>
      </a:lt1>
      <a:dk2>
        <a:srgbClr val="A5A5A5"/>
      </a:dk2>
      <a:lt2>
        <a:srgbClr val="FFFFFF"/>
      </a:lt2>
      <a:accent1>
        <a:srgbClr val="7EC6E1"/>
      </a:accent1>
      <a:accent2>
        <a:srgbClr val="DA2725"/>
      </a:accent2>
      <a:accent3>
        <a:srgbClr val="4EB037"/>
      </a:accent3>
      <a:accent4>
        <a:srgbClr val="EFAA16"/>
      </a:accent4>
      <a:accent5>
        <a:srgbClr val="F2E800"/>
      </a:accent5>
      <a:accent6>
        <a:srgbClr val="0093DD"/>
      </a:accent6>
      <a:hlink>
        <a:srgbClr val="0000FF"/>
      </a:hlink>
      <a:folHlink>
        <a:srgbClr val="800080"/>
      </a:folHlink>
    </a:clrScheme>
    <a:fontScheme name="Office - klassiskt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Gjute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F4E343CD34E4D4C89E229E27F8DFEDE" ma:contentTypeVersion="2" ma:contentTypeDescription="Skapa ett nytt dokument." ma:contentTypeScope="" ma:versionID="d88aaa8fa513b0c70f8ad2de3acef8d4">
  <xsd:schema xmlns:xsd="http://www.w3.org/2001/XMLSchema" xmlns:xs="http://www.w3.org/2001/XMLSchema" xmlns:p="http://schemas.microsoft.com/office/2006/metadata/properties" xmlns:ns2="90f0515d-ac09-4432-8e58-b3c973dcb877" targetNamespace="http://schemas.microsoft.com/office/2006/metadata/properties" ma:root="true" ma:fieldsID="6d958c89d99815f9b48ca1579bcd6ddc" ns2:_="">
    <xsd:import namespace="90f0515d-ac09-4432-8e58-b3c973dcb8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f0515d-ac09-4432-8e58-b3c973dcb8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81BCBD-B0C2-4CA2-8341-104905CD7A21}"/>
</file>

<file path=customXml/itemProps2.xml><?xml version="1.0" encoding="utf-8"?>
<ds:datastoreItem xmlns:ds="http://schemas.openxmlformats.org/officeDocument/2006/customXml" ds:itemID="{3DBE979E-04CC-4BD8-9E29-2DE42541CC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32DB71-0AA7-481D-B628-AB4EE43F3FF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90f0515d-ac09-4432-8e58-b3c973dcb877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3770</TotalTime>
  <Words>79</Words>
  <Application>Microsoft Office PowerPoint</Application>
  <PresentationFormat>Custom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Bradley Hand ITC</vt:lpstr>
      <vt:lpstr>Calibri</vt:lpstr>
      <vt:lpstr>Myriad Pro</vt:lpstr>
      <vt:lpstr>Part Development Tema Standing2009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dabl</dc:creator>
  <cp:lastModifiedBy>Sari Lehtimäki</cp:lastModifiedBy>
  <cp:revision>48</cp:revision>
  <cp:lastPrinted>2015-03-11T20:29:25Z</cp:lastPrinted>
  <dcterms:created xsi:type="dcterms:W3CDTF">2009-11-04T19:58:58Z</dcterms:created>
  <dcterms:modified xsi:type="dcterms:W3CDTF">2019-05-05T18:41:50Z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0x010100BF4E343CD34E4D4C89E229E27F8DFEDE</vt:lpwstr>
  </property>
</Properties>
</file>